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1536"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s://hk.bypassgeo.com/proxy/b.php?u=JDDm0EdoD6F2XTeWgg17qrWs0tPr/Ce711LD6F7o9LlHm+nga9vCQTI0dn8ix7EyAKoomjA=&amp;b=5" TargetMode="External"/><Relationship Id="rId7" Type="http://schemas.openxmlformats.org/officeDocument/2006/relationships/hyperlink" Target="https://hk.bypassgeo.com/proxy/b.php?u=JDDm0EdoD6F2XTeWgg17qrWs0tPr/GG50BmD1UW93vpd17exQofaXEAoawQ3p7wnZ9w7/UTzCTMLqjgHN+x/VZ1HEwUO/bJ+cJRn5oPoag==&amp;b=5" TargetMode="External"/><Relationship Id="rId2" Type="http://schemas.openxmlformats.org/officeDocument/2006/relationships/hyperlink" Target="https://hk.bypassgeo.com/proxy/b.php?u=JDDm0EdoD6F2XTeWgg17qrWs0tPr/Ce711LD6F7ojs5H4e7ga9fCOzU0DH8=&amp;b=5" TargetMode="External"/><Relationship Id="rId1" Type="http://schemas.openxmlformats.org/officeDocument/2006/relationships/slideLayout" Target="../slideLayouts/slideLayout5.xml"/><Relationship Id="rId6" Type="http://schemas.openxmlformats.org/officeDocument/2006/relationships/hyperlink" Target="https://hk.bypassgeo.com/proxy/b.php?u=JDDm0EdoD6F2XTeWgg17qrWs0tPr/Ce711LD6F3o9LxH4ubga9TCO0E0D3k=&amp;b=5" TargetMode="External"/><Relationship Id="rId5" Type="http://schemas.openxmlformats.org/officeDocument/2006/relationships/hyperlink" Target="https://hk.bypassgeo.com/proxy/b.php?u=JDDm0EdoD6F2XTeWgg17qrWs0tPr/Ce711LD6F/o9LJH4efga9fCOz00dwkix7IyAKso4T8=&amp;b=5" TargetMode="External"/><Relationship Id="rId4" Type="http://schemas.openxmlformats.org/officeDocument/2006/relationships/hyperlink" Target="https://hk.bypassgeo.com/proxy/b.php?u=JDDm0EdoD6F2XTeWgg17qrWs0tPr/GG50BmD1UW93vpd17exQofaXEAka302p70jZ9w4/USACTB6qRxRZr1UHpkVUQ0Zr6l0esVr7IGhfUVHDXdHpKpekw==&amp;b=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5.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Autofit/>
          </a:bodyPr>
          <a:lstStyle/>
          <a:p>
            <a:r>
              <a:rPr lang="en-US" altLang="zh-CN" sz="9600" b="1" dirty="0" smtClean="0"/>
              <a:t>BALI</a:t>
            </a:r>
            <a:r>
              <a:rPr lang="zh-CN" altLang="en-US" sz="9600" b="1" dirty="0" smtClean="0"/>
              <a:t>之行</a:t>
            </a:r>
            <a:endParaRPr lang="zh-CN" altLang="en-US" sz="9600" b="1" dirty="0"/>
          </a:p>
        </p:txBody>
      </p:sp>
      <p:sp>
        <p:nvSpPr>
          <p:cNvPr id="3" name="副标题 2"/>
          <p:cNvSpPr>
            <a:spLocks noGrp="1"/>
          </p:cNvSpPr>
          <p:nvPr>
            <p:ph type="subTitle" idx="1"/>
          </p:nvPr>
        </p:nvSpPr>
        <p:spPr/>
        <p:txBody>
          <a:bodyPr/>
          <a:lstStyle/>
          <a:p>
            <a:r>
              <a:rPr lang="zh-CN" altLang="en-US" dirty="0" smtClean="0"/>
              <a:t>冯星韵</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dirty="0"/>
          </a:p>
        </p:txBody>
      </p:sp>
      <p:sp>
        <p:nvSpPr>
          <p:cNvPr id="5" name="文本占位符 4"/>
          <p:cNvSpPr>
            <a:spLocks noGrp="1"/>
          </p:cNvSpPr>
          <p:nvPr>
            <p:ph type="body" sz="quarter" idx="3"/>
          </p:nvPr>
        </p:nvSpPr>
        <p:spPr/>
        <p:txBody>
          <a:bodyPr/>
          <a:lstStyle/>
          <a:p>
            <a:endParaRPr lang="zh-CN" altLang="en-US"/>
          </a:p>
        </p:txBody>
      </p:sp>
      <p:sp>
        <p:nvSpPr>
          <p:cNvPr id="6" name="内容占位符 5"/>
          <p:cNvSpPr>
            <a:spLocks noGrp="1"/>
          </p:cNvSpPr>
          <p:nvPr>
            <p:ph sz="quarter" idx="4"/>
          </p:nvPr>
        </p:nvSpPr>
        <p:spPr/>
        <p:txBody>
          <a:bodyPr/>
          <a:lstStyle/>
          <a:p>
            <a:endParaRPr lang="zh-CN" altLang="en-US"/>
          </a:p>
        </p:txBody>
      </p:sp>
      <p:pic>
        <p:nvPicPr>
          <p:cNvPr id="22530" name="Picture 2" descr="https://timgsa.baidu.com/timg?image&amp;quality=80&amp;size=b9999_10000&amp;sec=1503575486415&amp;di=dfb6ee80467afc762ca2b31e29ad9bd0&amp;imgtype=0&amp;src=http%3A%2F%2Fphotocdn.sohu.com%2F20150309%2Fmp5317933_1425888244288_13.jpeg"/>
          <p:cNvPicPr>
            <a:picLocks noChangeAspect="1" noChangeArrowheads="1"/>
          </p:cNvPicPr>
          <p:nvPr/>
        </p:nvPicPr>
        <p:blipFill>
          <a:blip r:embed="rId2"/>
          <a:srcRect/>
          <a:stretch>
            <a:fillRect/>
          </a:stretch>
        </p:blipFill>
        <p:spPr bwMode="auto">
          <a:xfrm>
            <a:off x="0" y="0"/>
            <a:ext cx="9491012" cy="6643710"/>
          </a:xfrm>
          <a:prstGeom prst="rect">
            <a:avLst/>
          </a:prstGeom>
          <a:noFill/>
        </p:spPr>
      </p:pic>
      <p:pic>
        <p:nvPicPr>
          <p:cNvPr id="22532" name="Picture 4" descr="https://timgsa.baidu.com/timg?image&amp;quality=80&amp;size=b9999_10000&amp;sec=1503575486413&amp;di=99f9f461706f388ef3c28dc4537e802b&amp;imgtype=0&amp;src=http%3A%2F%2Fimgsrc.baidu.com%2Fimage%2Fc0%253Dshijue1%252C0%252C0%252C294%252C40%2Fsign%3D9b6d3bd9bd4543a9e116f28f767ee0f7%2F8326cffc1e178a8291759a8dfc03738da977e856.jpg"/>
          <p:cNvPicPr>
            <a:picLocks noChangeAspect="1" noChangeArrowheads="1"/>
          </p:cNvPicPr>
          <p:nvPr/>
        </p:nvPicPr>
        <p:blipFill>
          <a:blip r:embed="rId3"/>
          <a:srcRect/>
          <a:stretch>
            <a:fillRect/>
          </a:stretch>
        </p:blipFill>
        <p:spPr bwMode="auto">
          <a:xfrm>
            <a:off x="-1428792" y="-1000156"/>
            <a:ext cx="11430000" cy="7591425"/>
          </a:xfrm>
          <a:prstGeom prst="rect">
            <a:avLst/>
          </a:prstGeom>
          <a:noFill/>
        </p:spPr>
      </p:pic>
      <p:pic>
        <p:nvPicPr>
          <p:cNvPr id="22533" name="Picture 5"/>
          <p:cNvPicPr>
            <a:picLocks noChangeAspect="1" noChangeArrowheads="1"/>
          </p:cNvPicPr>
          <p:nvPr/>
        </p:nvPicPr>
        <p:blipFill>
          <a:blip r:embed="rId4"/>
          <a:srcRect/>
          <a:stretch>
            <a:fillRect/>
          </a:stretch>
        </p:blipFill>
        <p:spPr bwMode="auto">
          <a:xfrm>
            <a:off x="642910" y="-3429048"/>
            <a:ext cx="7000924" cy="12446087"/>
          </a:xfrm>
          <a:prstGeom prst="rect">
            <a:avLst/>
          </a:prstGeom>
          <a:noFill/>
          <a:ln w="9525">
            <a:noFill/>
            <a:miter lim="800000"/>
            <a:headEnd/>
            <a:tailEnd/>
          </a:ln>
          <a:effectLst/>
        </p:spPr>
      </p:pic>
      <p:pic>
        <p:nvPicPr>
          <p:cNvPr id="22535" name="Picture 7" descr="http://imgsrc.baidu.com/image/c0%3Dshijue1%2C0%2C0%2C294%2C40/sign=425a712a0055b31988f48a362bc0e853/eac4b74543a982262265160c8082b9014a90eb71.jpg"/>
          <p:cNvPicPr>
            <a:picLocks noChangeAspect="1" noChangeArrowheads="1"/>
          </p:cNvPicPr>
          <p:nvPr/>
        </p:nvPicPr>
        <p:blipFill>
          <a:blip r:embed="rId5"/>
          <a:srcRect/>
          <a:stretch>
            <a:fillRect/>
          </a:stretch>
        </p:blipFill>
        <p:spPr bwMode="auto">
          <a:xfrm>
            <a:off x="-428660" y="357166"/>
            <a:ext cx="10049710" cy="592933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145">
                                          <p:stCondLst>
                                            <p:cond delay="0"/>
                                          </p:stCondLst>
                                        </p:cTn>
                                        <p:tgtEl>
                                          <p:spTgt spid="22530"/>
                                        </p:tgtEl>
                                      </p:cBhvr>
                                    </p:animEffect>
                                    <p:anim calcmode="lin" valueType="num">
                                      <p:cBhvr>
                                        <p:cTn id="8" dur="456" tmFilter="0,0; 0.14,0.36; 0.43,0.73; 0.71,0.91; 1.0,1.0">
                                          <p:stCondLst>
                                            <p:cond delay="0"/>
                                          </p:stCondLst>
                                        </p:cTn>
                                        <p:tgtEl>
                                          <p:spTgt spid="22530"/>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22530"/>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22530"/>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22530"/>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22530"/>
                                        </p:tgtEl>
                                        <p:attrNameLst>
                                          <p:attrName>ppt_y</p:attrName>
                                        </p:attrNameLst>
                                      </p:cBhvr>
                                      <p:tavLst>
                                        <p:tav tm="0" fmla="#ppt_y-sin(pi*$)/81">
                                          <p:val>
                                            <p:fltVal val="0"/>
                                          </p:val>
                                        </p:tav>
                                        <p:tav tm="100000">
                                          <p:val>
                                            <p:fltVal val="1"/>
                                          </p:val>
                                        </p:tav>
                                      </p:tavLst>
                                    </p:anim>
                                    <p:animScale>
                                      <p:cBhvr>
                                        <p:cTn id="13" dur="7">
                                          <p:stCondLst>
                                            <p:cond delay="163"/>
                                          </p:stCondLst>
                                        </p:cTn>
                                        <p:tgtEl>
                                          <p:spTgt spid="22530"/>
                                        </p:tgtEl>
                                      </p:cBhvr>
                                      <p:to x="100000" y="60000"/>
                                    </p:animScale>
                                    <p:animScale>
                                      <p:cBhvr>
                                        <p:cTn id="14" dur="42" decel="50000">
                                          <p:stCondLst>
                                            <p:cond delay="169"/>
                                          </p:stCondLst>
                                        </p:cTn>
                                        <p:tgtEl>
                                          <p:spTgt spid="22530"/>
                                        </p:tgtEl>
                                      </p:cBhvr>
                                      <p:to x="100000" y="100000"/>
                                    </p:animScale>
                                    <p:animScale>
                                      <p:cBhvr>
                                        <p:cTn id="15" dur="7">
                                          <p:stCondLst>
                                            <p:cond delay="328"/>
                                          </p:stCondLst>
                                        </p:cTn>
                                        <p:tgtEl>
                                          <p:spTgt spid="22530"/>
                                        </p:tgtEl>
                                      </p:cBhvr>
                                      <p:to x="100000" y="80000"/>
                                    </p:animScale>
                                    <p:animScale>
                                      <p:cBhvr>
                                        <p:cTn id="16" dur="42" decel="50000">
                                          <p:stCondLst>
                                            <p:cond delay="335"/>
                                          </p:stCondLst>
                                        </p:cTn>
                                        <p:tgtEl>
                                          <p:spTgt spid="22530"/>
                                        </p:tgtEl>
                                      </p:cBhvr>
                                      <p:to x="100000" y="100000"/>
                                    </p:animScale>
                                    <p:animScale>
                                      <p:cBhvr>
                                        <p:cTn id="17" dur="7">
                                          <p:stCondLst>
                                            <p:cond delay="411"/>
                                          </p:stCondLst>
                                        </p:cTn>
                                        <p:tgtEl>
                                          <p:spTgt spid="22530"/>
                                        </p:tgtEl>
                                      </p:cBhvr>
                                      <p:to x="100000" y="90000"/>
                                    </p:animScale>
                                    <p:animScale>
                                      <p:cBhvr>
                                        <p:cTn id="18" dur="42" decel="50000">
                                          <p:stCondLst>
                                            <p:cond delay="417"/>
                                          </p:stCondLst>
                                        </p:cTn>
                                        <p:tgtEl>
                                          <p:spTgt spid="22530"/>
                                        </p:tgtEl>
                                      </p:cBhvr>
                                      <p:to x="100000" y="100000"/>
                                    </p:animScale>
                                    <p:animScale>
                                      <p:cBhvr>
                                        <p:cTn id="19" dur="7">
                                          <p:stCondLst>
                                            <p:cond delay="452"/>
                                          </p:stCondLst>
                                        </p:cTn>
                                        <p:tgtEl>
                                          <p:spTgt spid="22530"/>
                                        </p:tgtEl>
                                      </p:cBhvr>
                                      <p:to x="100000" y="95000"/>
                                    </p:animScale>
                                    <p:animScale>
                                      <p:cBhvr>
                                        <p:cTn id="20" dur="42" decel="50000">
                                          <p:stCondLst>
                                            <p:cond delay="459"/>
                                          </p:stCondLst>
                                        </p:cTn>
                                        <p:tgtEl>
                                          <p:spTgt spid="225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nodeType="clickEffect">
                                  <p:stCondLst>
                                    <p:cond delay="0"/>
                                  </p:stCondLst>
                                  <p:childTnLst>
                                    <p:set>
                                      <p:cBhvr>
                                        <p:cTn id="24" dur="1" fill="hold">
                                          <p:stCondLst>
                                            <p:cond delay="0"/>
                                          </p:stCondLst>
                                        </p:cTn>
                                        <p:tgtEl>
                                          <p:spTgt spid="22532"/>
                                        </p:tgtEl>
                                        <p:attrNameLst>
                                          <p:attrName>style.visibility</p:attrName>
                                        </p:attrNameLst>
                                      </p:cBhvr>
                                      <p:to>
                                        <p:strVal val="visible"/>
                                      </p:to>
                                    </p:set>
                                    <p:animEffect transition="in" filter="fade">
                                      <p:cBhvr>
                                        <p:cTn id="25" dur="400" decel="100000"/>
                                        <p:tgtEl>
                                          <p:spTgt spid="22532"/>
                                        </p:tgtEl>
                                      </p:cBhvr>
                                    </p:animEffect>
                                    <p:anim calcmode="lin" valueType="num">
                                      <p:cBhvr>
                                        <p:cTn id="26" dur="400" decel="100000" fill="hold"/>
                                        <p:tgtEl>
                                          <p:spTgt spid="22532"/>
                                        </p:tgtEl>
                                        <p:attrNameLst>
                                          <p:attrName>style.rotation</p:attrName>
                                        </p:attrNameLst>
                                      </p:cBhvr>
                                      <p:tavLst>
                                        <p:tav tm="0">
                                          <p:val>
                                            <p:fltVal val="-90"/>
                                          </p:val>
                                        </p:tav>
                                        <p:tav tm="100000">
                                          <p:val>
                                            <p:fltVal val="0"/>
                                          </p:val>
                                        </p:tav>
                                      </p:tavLst>
                                    </p:anim>
                                    <p:anim calcmode="lin" valueType="num">
                                      <p:cBhvr>
                                        <p:cTn id="27" dur="400" decel="100000" fill="hold"/>
                                        <p:tgtEl>
                                          <p:spTgt spid="22532"/>
                                        </p:tgtEl>
                                        <p:attrNameLst>
                                          <p:attrName>ppt_x</p:attrName>
                                        </p:attrNameLst>
                                      </p:cBhvr>
                                      <p:tavLst>
                                        <p:tav tm="0">
                                          <p:val>
                                            <p:strVal val="#ppt_x+0.4"/>
                                          </p:val>
                                        </p:tav>
                                        <p:tav tm="100000">
                                          <p:val>
                                            <p:strVal val="#ppt_x-0.05"/>
                                          </p:val>
                                        </p:tav>
                                      </p:tavLst>
                                    </p:anim>
                                    <p:anim calcmode="lin" valueType="num">
                                      <p:cBhvr>
                                        <p:cTn id="28" dur="400" decel="100000" fill="hold"/>
                                        <p:tgtEl>
                                          <p:spTgt spid="22532"/>
                                        </p:tgtEl>
                                        <p:attrNameLst>
                                          <p:attrName>ppt_y</p:attrName>
                                        </p:attrNameLst>
                                      </p:cBhvr>
                                      <p:tavLst>
                                        <p:tav tm="0">
                                          <p:val>
                                            <p:strVal val="#ppt_y-0.4"/>
                                          </p:val>
                                        </p:tav>
                                        <p:tav tm="100000">
                                          <p:val>
                                            <p:strVal val="#ppt_y+0.1"/>
                                          </p:val>
                                        </p:tav>
                                      </p:tavLst>
                                    </p:anim>
                                    <p:anim calcmode="lin" valueType="num">
                                      <p:cBhvr>
                                        <p:cTn id="29" dur="100" accel="100000" fill="hold">
                                          <p:stCondLst>
                                            <p:cond delay="400"/>
                                          </p:stCondLst>
                                        </p:cTn>
                                        <p:tgtEl>
                                          <p:spTgt spid="22532"/>
                                        </p:tgtEl>
                                        <p:attrNameLst>
                                          <p:attrName>ppt_x</p:attrName>
                                        </p:attrNameLst>
                                      </p:cBhvr>
                                      <p:tavLst>
                                        <p:tav tm="0">
                                          <p:val>
                                            <p:strVal val="#ppt_x-0.05"/>
                                          </p:val>
                                        </p:tav>
                                        <p:tav tm="100000">
                                          <p:val>
                                            <p:strVal val="#ppt_x"/>
                                          </p:val>
                                        </p:tav>
                                      </p:tavLst>
                                    </p:anim>
                                    <p:anim calcmode="lin" valueType="num">
                                      <p:cBhvr>
                                        <p:cTn id="30" dur="100" accel="100000" fill="hold">
                                          <p:stCondLst>
                                            <p:cond delay="400"/>
                                          </p:stCondLst>
                                        </p:cTn>
                                        <p:tgtEl>
                                          <p:spTgt spid="22532"/>
                                        </p:tgtEl>
                                        <p:attrNameLst>
                                          <p:attrName>ppt_y</p:attrName>
                                        </p:attrNameLst>
                                      </p:cBhvr>
                                      <p:tavLst>
                                        <p:tav tm="0">
                                          <p:val>
                                            <p:strVal val="#ppt_y+0.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2533"/>
                                        </p:tgtEl>
                                        <p:attrNameLst>
                                          <p:attrName>style.visibility</p:attrName>
                                        </p:attrNameLst>
                                      </p:cBhvr>
                                      <p:to>
                                        <p:strVal val="visible"/>
                                      </p:to>
                                    </p:set>
                                    <p:animEffect transition="in" filter="dissolve">
                                      <p:cBhvr>
                                        <p:cTn id="35" dur="500"/>
                                        <p:tgtEl>
                                          <p:spTgt spid="22533"/>
                                        </p:tgtEl>
                                      </p:cBhvr>
                                    </p:animEffect>
                                  </p:childTnLst>
                                </p:cTn>
                              </p:par>
                            </p:childTnLst>
                          </p:cTn>
                        </p:par>
                      </p:childTnLst>
                    </p:cTn>
                  </p:par>
                  <p:par>
                    <p:cTn id="36" fill="hold">
                      <p:stCondLst>
                        <p:cond delay="indefinite"/>
                      </p:stCondLst>
                      <p:childTnLst>
                        <p:par>
                          <p:cTn id="37" fill="hold">
                            <p:stCondLst>
                              <p:cond delay="0"/>
                            </p:stCondLst>
                            <p:childTnLst>
                              <p:par>
                                <p:cTn id="38" presetID="35" presetClass="entr" presetSubtype="0" fill="hold" nodeType="clickEffect">
                                  <p:stCondLst>
                                    <p:cond delay="0"/>
                                  </p:stCondLst>
                                  <p:childTnLst>
                                    <p:set>
                                      <p:cBhvr>
                                        <p:cTn id="39" dur="1" fill="hold">
                                          <p:stCondLst>
                                            <p:cond delay="0"/>
                                          </p:stCondLst>
                                        </p:cTn>
                                        <p:tgtEl>
                                          <p:spTgt spid="22535"/>
                                        </p:tgtEl>
                                        <p:attrNameLst>
                                          <p:attrName>style.visibility</p:attrName>
                                        </p:attrNameLst>
                                      </p:cBhvr>
                                      <p:to>
                                        <p:strVal val="visible"/>
                                      </p:to>
                                    </p:set>
                                    <p:animEffect transition="in" filter="fade">
                                      <p:cBhvr>
                                        <p:cTn id="40" dur="500"/>
                                        <p:tgtEl>
                                          <p:spTgt spid="22535"/>
                                        </p:tgtEl>
                                      </p:cBhvr>
                                    </p:animEffect>
                                    <p:anim calcmode="lin" valueType="num">
                                      <p:cBhvr>
                                        <p:cTn id="41" dur="500" fill="hold"/>
                                        <p:tgtEl>
                                          <p:spTgt spid="22535"/>
                                        </p:tgtEl>
                                        <p:attrNameLst>
                                          <p:attrName>style.rotation</p:attrName>
                                        </p:attrNameLst>
                                      </p:cBhvr>
                                      <p:tavLst>
                                        <p:tav tm="0">
                                          <p:val>
                                            <p:fltVal val="720"/>
                                          </p:val>
                                        </p:tav>
                                        <p:tav tm="100000">
                                          <p:val>
                                            <p:fltVal val="0"/>
                                          </p:val>
                                        </p:tav>
                                      </p:tavLst>
                                    </p:anim>
                                    <p:anim calcmode="lin" valueType="num">
                                      <p:cBhvr>
                                        <p:cTn id="42" dur="500" fill="hold"/>
                                        <p:tgtEl>
                                          <p:spTgt spid="22535"/>
                                        </p:tgtEl>
                                        <p:attrNameLst>
                                          <p:attrName>ppt_h</p:attrName>
                                        </p:attrNameLst>
                                      </p:cBhvr>
                                      <p:tavLst>
                                        <p:tav tm="0">
                                          <p:val>
                                            <p:fltVal val="0"/>
                                          </p:val>
                                        </p:tav>
                                        <p:tav tm="100000">
                                          <p:val>
                                            <p:strVal val="#ppt_h"/>
                                          </p:val>
                                        </p:tav>
                                      </p:tavLst>
                                    </p:anim>
                                    <p:anim calcmode="lin" valueType="num">
                                      <p:cBhvr>
                                        <p:cTn id="43" dur="500" fill="hold"/>
                                        <p:tgtEl>
                                          <p:spTgt spid="22535"/>
                                        </p:tgtEl>
                                        <p:attrNameLst>
                                          <p:attrName>ppt_w</p:attrName>
                                        </p:attrNameLst>
                                      </p:cBhvr>
                                      <p:tavLst>
                                        <p:tav tm="0">
                                          <p:val>
                                            <p:fltVal val="0"/>
                                          </p:val>
                                        </p:tav>
                                        <p:tav tm="100000">
                                          <p:val>
                                            <p:strVal val="#ppt_w"/>
                                          </p:val>
                                        </p:tav>
                                      </p:tavLst>
                                    </p:anim>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nodeType="clickEffect">
                                  <p:stCondLst>
                                    <p:cond delay="0"/>
                                  </p:stCondLst>
                                  <p:childTnLst>
                                    <p:animScale>
                                      <p:cBhvr>
                                        <p:cTn id="47" dur="2000" fill="hold"/>
                                        <p:tgtEl>
                                          <p:spTgt spid="22535"/>
                                        </p:tgtEl>
                                      </p:cBhvr>
                                      <p:by x="150000" y="150000"/>
                                    </p:animScale>
                                  </p:childTnLst>
                                </p:cTn>
                              </p:par>
                            </p:childTnLst>
                          </p:cTn>
                        </p:par>
                      </p:childTnLst>
                    </p:cTn>
                  </p:par>
                  <p:par>
                    <p:cTn id="48" fill="hold">
                      <p:stCondLst>
                        <p:cond delay="indefinite"/>
                      </p:stCondLst>
                      <p:childTnLst>
                        <p:par>
                          <p:cTn id="49" fill="hold">
                            <p:stCondLst>
                              <p:cond delay="0"/>
                            </p:stCondLst>
                            <p:childTnLst>
                              <p:par>
                                <p:cTn id="50" presetID="32" presetClass="emph" presetSubtype="0" fill="hold" nodeType="clickEffect">
                                  <p:stCondLst>
                                    <p:cond delay="0"/>
                                  </p:stCondLst>
                                  <p:childTnLst>
                                    <p:animClr clrSpc="rgb">
                                      <p:cBhvr override="childStyle">
                                        <p:cTn id="51" dur="100" fill="hold"/>
                                        <p:tgtEl>
                                          <p:spTgt spid="22535"/>
                                        </p:tgtEl>
                                        <p:attrNameLst>
                                          <p:attrName>style.color</p:attrName>
                                        </p:attrNameLst>
                                      </p:cBhvr>
                                      <p:to>
                                        <a:schemeClr val="accent2"/>
                                      </p:to>
                                    </p:animClr>
                                    <p:animClr clrSpc="rgb">
                                      <p:cBhvr>
                                        <p:cTn id="52" dur="100" fill="hold"/>
                                        <p:tgtEl>
                                          <p:spTgt spid="22535"/>
                                        </p:tgtEl>
                                        <p:attrNameLst>
                                          <p:attrName>fillcolor</p:attrName>
                                        </p:attrNameLst>
                                      </p:cBhvr>
                                      <p:to>
                                        <a:schemeClr val="accent2"/>
                                      </p:to>
                                    </p:animClr>
                                    <p:set>
                                      <p:cBhvr>
                                        <p:cTn id="53" dur="100" fill="hold"/>
                                        <p:tgtEl>
                                          <p:spTgt spid="22535"/>
                                        </p:tgtEl>
                                        <p:attrNameLst>
                                          <p:attrName>fill.type</p:attrName>
                                        </p:attrNameLst>
                                      </p:cBhvr>
                                      <p:to>
                                        <p:strVal val="solid"/>
                                      </p:to>
                                    </p:set>
                                    <p:set>
                                      <p:cBhvr>
                                        <p:cTn id="54" dur="100" fill="hold"/>
                                        <p:tgtEl>
                                          <p:spTgt spid="22535"/>
                                        </p:tgtEl>
                                        <p:attrNameLst>
                                          <p:attrName>fill.on</p:attrName>
                                        </p:attrNameLst>
                                      </p:cBhvr>
                                      <p:to>
                                        <p:strVal val="true"/>
                                      </p:to>
                                    </p:set>
                                    <p:animRot by="120000">
                                      <p:cBhvr>
                                        <p:cTn id="55" dur="100" fill="hold">
                                          <p:stCondLst>
                                            <p:cond delay="0"/>
                                          </p:stCondLst>
                                        </p:cTn>
                                        <p:tgtEl>
                                          <p:spTgt spid="22535"/>
                                        </p:tgtEl>
                                        <p:attrNameLst>
                                          <p:attrName>r</p:attrName>
                                        </p:attrNameLst>
                                      </p:cBhvr>
                                    </p:animRot>
                                    <p:animRot by="-240000">
                                      <p:cBhvr>
                                        <p:cTn id="56" dur="200" fill="hold">
                                          <p:stCondLst>
                                            <p:cond delay="200"/>
                                          </p:stCondLst>
                                        </p:cTn>
                                        <p:tgtEl>
                                          <p:spTgt spid="22535"/>
                                        </p:tgtEl>
                                        <p:attrNameLst>
                                          <p:attrName>r</p:attrName>
                                        </p:attrNameLst>
                                      </p:cBhvr>
                                    </p:animRot>
                                    <p:animRot by="240000">
                                      <p:cBhvr>
                                        <p:cTn id="57" dur="200" fill="hold">
                                          <p:stCondLst>
                                            <p:cond delay="400"/>
                                          </p:stCondLst>
                                        </p:cTn>
                                        <p:tgtEl>
                                          <p:spTgt spid="22535"/>
                                        </p:tgtEl>
                                        <p:attrNameLst>
                                          <p:attrName>r</p:attrName>
                                        </p:attrNameLst>
                                      </p:cBhvr>
                                    </p:animRot>
                                    <p:animRot by="-240000">
                                      <p:cBhvr>
                                        <p:cTn id="58" dur="200" fill="hold">
                                          <p:stCondLst>
                                            <p:cond delay="600"/>
                                          </p:stCondLst>
                                        </p:cTn>
                                        <p:tgtEl>
                                          <p:spTgt spid="22535"/>
                                        </p:tgtEl>
                                        <p:attrNameLst>
                                          <p:attrName>r</p:attrName>
                                        </p:attrNameLst>
                                      </p:cBhvr>
                                    </p:animRot>
                                    <p:animRot by="120000">
                                      <p:cBhvr>
                                        <p:cTn id="59" dur="200" fill="hold">
                                          <p:stCondLst>
                                            <p:cond delay="800"/>
                                          </p:stCondLst>
                                        </p:cTn>
                                        <p:tgtEl>
                                          <p:spTgt spid="22535"/>
                                        </p:tgtEl>
                                        <p:attrNameLst>
                                          <p:attrName>r</p:attrName>
                                        </p:attrNameLst>
                                      </p:cBhvr>
                                    </p:animRot>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nodeType="clickEffect">
                                  <p:stCondLst>
                                    <p:cond delay="0"/>
                                  </p:stCondLst>
                                  <p:childTnLst>
                                    <p:animEffect transition="out" filter="fade">
                                      <p:cBhvr>
                                        <p:cTn id="63" dur="500" tmFilter="0, 0; .2, .5; .8, .5; 1, 0"/>
                                        <p:tgtEl>
                                          <p:spTgt spid="22535"/>
                                        </p:tgtEl>
                                      </p:cBhvr>
                                    </p:animEffect>
                                    <p:animScale>
                                      <p:cBhvr>
                                        <p:cTn id="64" dur="250" autoRev="1" fill="hold"/>
                                        <p:tgtEl>
                                          <p:spTgt spid="22535"/>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14" presetClass="emph" presetSubtype="0" fill="hold" nodeType="clickEffect">
                                  <p:stCondLst>
                                    <p:cond delay="0"/>
                                  </p:stCondLst>
                                  <p:childTnLst>
                                    <p:animClr clrSpc="rgb">
                                      <p:cBhvr override="childStyle">
                                        <p:cTn id="68" dur="1900" fill="hold">
                                          <p:stCondLst>
                                            <p:cond delay="100"/>
                                          </p:stCondLst>
                                        </p:cTn>
                                        <p:tgtEl>
                                          <p:spTgt spid="22535"/>
                                        </p:tgtEl>
                                        <p:attrNameLst>
                                          <p:attrName>style.color</p:attrName>
                                        </p:attrNameLst>
                                      </p:cBhvr>
                                      <p:to>
                                        <a:schemeClr val="accent2"/>
                                      </p:to>
                                    </p:animClr>
                                    <p:animClr clrSpc="rgb">
                                      <p:cBhvr>
                                        <p:cTn id="69" dur="1900" fill="hold">
                                          <p:stCondLst>
                                            <p:cond delay="100"/>
                                          </p:stCondLst>
                                        </p:cTn>
                                        <p:tgtEl>
                                          <p:spTgt spid="22535"/>
                                        </p:tgtEl>
                                        <p:attrNameLst>
                                          <p:attrName>fillColor</p:attrName>
                                        </p:attrNameLst>
                                      </p:cBhvr>
                                      <p:to>
                                        <a:schemeClr val="accent2"/>
                                      </p:to>
                                    </p:animClr>
                                    <p:set>
                                      <p:cBhvr>
                                        <p:cTn id="70" dur="1900" fill="hold">
                                          <p:stCondLst>
                                            <p:cond delay="100"/>
                                          </p:stCondLst>
                                        </p:cTn>
                                        <p:tgtEl>
                                          <p:spTgt spid="22535"/>
                                        </p:tgtEl>
                                        <p:attrNameLst>
                                          <p:attrName>fill.type</p:attrName>
                                        </p:attrNameLst>
                                      </p:cBhvr>
                                      <p:to>
                                        <p:strVal val="solid"/>
                                      </p:to>
                                    </p:set>
                                    <p:set>
                                      <p:cBhvr>
                                        <p:cTn id="71" dur="1900" fill="hold">
                                          <p:stCondLst>
                                            <p:cond delay="100"/>
                                          </p:stCondLst>
                                        </p:cTn>
                                        <p:tgtEl>
                                          <p:spTgt spid="22535"/>
                                        </p:tgtEl>
                                        <p:attrNameLst>
                                          <p:attrName>fill.on</p:attrName>
                                        </p:attrNameLst>
                                      </p:cBhvr>
                                      <p:to>
                                        <p:strVal val="true"/>
                                      </p:to>
                                    </p:set>
                                    <p:animScale>
                                      <p:cBhvr>
                                        <p:cTn id="72" dur="200" fill="hold">
                                          <p:stCondLst>
                                            <p:cond delay="0"/>
                                          </p:stCondLst>
                                        </p:cTn>
                                        <p:tgtEl>
                                          <p:spTgt spid="22535"/>
                                        </p:tgtEl>
                                      </p:cBhvr>
                                      <p:from x="100000" y="100000"/>
                                      <p:to x="100000" y="5000"/>
                                    </p:animScale>
                                    <p:animScale>
                                      <p:cBhvr>
                                        <p:cTn id="73" dur="200" fill="hold">
                                          <p:stCondLst>
                                            <p:cond delay="200"/>
                                          </p:stCondLst>
                                        </p:cTn>
                                        <p:tgtEl>
                                          <p:spTgt spid="22535"/>
                                        </p:tgtEl>
                                      </p:cBhvr>
                                      <p:from x="100000" y="5000"/>
                                      <p:to x="120000" y="150000"/>
                                    </p:animScale>
                                    <p:animScale>
                                      <p:cBhvr>
                                        <p:cTn id="74" dur="600" fill="hold">
                                          <p:stCondLst>
                                            <p:cond delay="1400"/>
                                          </p:stCondLst>
                                        </p:cTn>
                                        <p:tgtEl>
                                          <p:spTgt spid="22535"/>
                                        </p:tgtEl>
                                      </p:cBhvr>
                                      <p:to x="12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巴厘岛在哪</a:t>
            </a:r>
            <a:endParaRPr lang="zh-CN" alt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071538" y="1214422"/>
            <a:ext cx="7858180" cy="533785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42910" y="1214422"/>
            <a:ext cx="7637463" cy="51816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71472" y="1214422"/>
            <a:ext cx="8072494" cy="4938304"/>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500034" y="428604"/>
            <a:ext cx="8331198" cy="578645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ox(i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dissolv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blinds(horizontal)">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4"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wheel(4)">
                                      <p:cBhvr>
                                        <p:cTn id="22" dur="20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27117 -0.43657 C -0.29096 -0.43194 -0.3118 -0.42593 -0.33072 -0.41505 C -0.34027 -0.40949 -0.34826 -0.39977 -0.35798 -0.3956 C -0.36336 -0.39375 -0.36892 -0.3919 -0.37412 -0.38912 C -0.38558 -0.38356 -0.39426 -0.37292 -0.40642 -0.36991 C -0.41961 -0.35833 -0.43385 -0.35046 -0.4453 -0.33565 C -0.44635 -0.33218 -0.44669 -0.32801 -0.44843 -0.325 C -0.44947 -0.32222 -0.4519 -0.32083 -0.45312 -0.31829 C -0.45659 -0.31088 -0.45659 -0.30023 -0.45954 -0.29236 C -0.46371 -0.2669 -0.46701 -0.23958 -0.47412 -0.21528 C -0.47725 -0.17338 -0.48593 -0.11713 -0.47256 -0.07963 C -0.47013 -0.06273 -0.4651 -0.04954 -0.45954 -0.03449 C -0.45728 -0.02731 -0.45589 -0.01968 -0.45312 -0.01273 C -0.45208 -0.00995 -0.45121 -0.00694 -0.45017 -0.00417 C -0.44704 0.01389 -0.43593 0.02894 -0.42916 0.04514 C -0.42169 0.06273 -0.43089 0.05 -0.41926 0.06644 C -0.41458 0.07338 -0.40885 0.07847 -0.40503 0.08588 C -0.3953 0.10486 -0.38419 0.11713 -0.371 0.13102 C -0.33037 0.175 -0.28749 0.21597 -0.23385 0.22361 C -0.22846 0.22731 -0.22378 0.23241 -0.2177 0.23449 C -0.21093 0.23704 -0.18367 0.23981 -0.1743 0.24074 C -0.10433 0.26366 -0.14721 0.15856 -0.13888 0.08796 C -0.13923 0.06528 -0.13888 0.04236 -0.14044 0.01944 C -0.14062 0.01296 -0.1493 0.00602 -0.15173 -7.40741E-7 C -0.15659 -0.0125 -0.16214 -0.02222 -0.1677 -0.03449 C -0.17708 -0.0537 -0.17083 -0.04954 -0.18055 -0.0537 C -0.24287 -0.04954 -0.20364 -0.06574 -0.2144 0.06435 C -0.21562 0.0787 -0.23385 0.1037 -0.23871 0.11181 C -0.26093 0.14722 -0.25555 0.13611 -0.28072 0.15463 C -0.29513 0.16528 -0.30711 0.1787 -0.32256 0.18727 C -0.33003 0.19097 -0.33749 0.19722 -0.34513 0.19977 C -0.35173 0.20231 -0.36458 0.20648 -0.36458 0.20648 C -0.37083 0.2044 -0.37777 0.20324 -0.38402 0.19977 C -0.38767 0.19769 -0.39253 0.16991 -0.39357 0.16574 C -0.39687 0.10694 -0.39964 0.09653 -0.39183 0.03241 C -0.39079 0.02222 -0.38402 0.0044 -0.38402 0.0044 C -0.38228 -0.00787 -0.38194 -0.01528 -0.37274 -0.01921 C -0.32221 -0.01644 -0.34774 -0.02037 -0.29687 -0.00648 C -0.25277 0.00556 -0.20537 -0.00486 -0.16145 0.01088 C -0.14183 0.0081 -0.12169 0.00995 -0.10312 0.00231 C -0.09322 -0.00162 -0.06388 -0.03264 -0.05312 -0.04514 C -0.01006 -0.09583 0.02848 -0.15417 0.04983 -0.22569 C 0.05261 -0.24884 0.05556 -0.26597 0.04845 -0.29236 C 0.04688 -0.29838 0.03959 -0.29792 0.03542 -0.30116 C 0.01442 -0.31574 0.02796 -0.31111 0.00331 -0.31389 C -0.01006 -0.31319 -0.0243 -0.31713 -0.03697 -0.31204 C -0.04739 -0.30741 -0.05503 -0.29583 -0.06301 -0.28588 C -0.07951 -0.26481 -0.0993 -0.2463 -0.10971 -0.21921 C -0.12551 -0.17731 -0.11614 -0.19444 -0.13558 -0.16551 C -0.13958 -0.14931 -0.14652 -0.13148 -0.13714 -0.11389 C -0.1302 -0.10093 -0.11787 -0.09514 -0.10798 -0.08611 C -0.08107 -0.06019 -0.04166 -0.04491 -0.00954 -0.03449 C 0.00313 -0.03009 0.01581 -0.02569 0.02883 -0.02361 C 0.04133 -0.02153 0.05365 -0.02222 0.06615 -0.02153 C 0.12067 -0.02477 0.13577 -0.0081 0.16459 -0.0537 C 0.16667 -0.06968 0.16876 -0.075 0.16129 -0.09444 C 0.15817 -0.10278 0.15174 -0.1081 0.14688 -0.11389 C 0.12692 -0.13773 0.10435 -0.15856 0.07744 -0.16343 C 0.06772 -0.15694 0.05643 -0.1537 0.04845 -0.14398 C 0.0448 -0.13981 0.03803 -0.09907 0.03716 -0.09444 C 0.0349 -0.05046 0.02466 0.00486 0.03386 0.04745 C 0.04063 0.07963 0.08265 0.11181 0.09983 0.12269 C 0.22431 0.20231 0.16095 0.16366 0.29688 0.24282 C 0.41355 0.31134 0.29341 0.24213 0.3856 0.29259 C 0.39428 0.29722 0.40244 0.30278 0.41129 0.30741 C 0.41598 0.30995 0.42101 0.31157 0.4257 0.31412 C 0.42796 0.31505 0.43456 0.31829 0.4323 0.31829 C 0.39497 0.31713 0.35799 0.31389 0.32101 0.31157 C 0.29411 0.30324 0.26737 0.29306 0.24046 0.28588 C 0.2073 0.27755 0.17345 0.27407 0.14046 0.26435 C -0.02673 0.21574 0.0606 0.22593 -0.11458 0.16782 C -0.24339 0.12477 -0.37621 0.11181 -0.50642 0.07755 C -0.57951 0.05833 -0.64999 0.0294 -0.72256 0.00856 C -0.72742 0.00509 -0.73871 0.00486 -0.73697 -0.00208 C -0.72864 -0.03519 -0.66874 -0.05116 -0.65485 -0.05579 C -0.64478 -0.05926 -0.63437 -0.06111 -0.62412 -0.06435 C -0.58576 -0.07616 -0.55867 -0.08889 -0.51926 -0.09236 C -0.43923 -0.1 -0.27916 -0.10995 -0.27916 -0.10995 C -0.15607 -0.12894 -0.03419 -0.15764 0.08872 -0.17847 C 0.09845 -0.17778 0.10869 -0.18194 0.11754 -0.17662 C 0.12188 -0.17384 0.12119 -0.16528 0.12084 -0.15903 C 0.12067 -0.13102 0.11893 -0.10324 0.11615 -0.07523 C 0.11338 -0.05 0.09358 0.00718 0.07588 0.0213 C 0.06442 0.03079 0.05122 0.03079 0.03872 0.03241 C 0.0172 0.02731 -0.00537 0.02778 -0.02569 0.01736 C -0.03246 0.01389 -0.03471 0.00231 -0.03697 -0.00648 C -0.05572 -0.07569 -0.05919 -0.11019 -0.06926 -0.17847 C -0.07204 -0.22986 -0.07812 -0.27986 -0.08072 -0.33102 C -0.07899 -0.35764 -0.07881 -0.38426 -0.07586 -0.41065 C -0.07482 -0.41898 -0.06926 -0.43426 -0.06926 -0.43426 C -0.08767 -0.43958 -0.09982 -0.39792 -0.10503 -0.38056 C -0.13767 -0.26597 -0.15867 -0.15648 -0.1644 -0.03449 C -0.16405 -0.02569 -0.16475 -0.01667 -0.16284 -0.00856 C -0.14999 0.04583 -0.09721 0.05046 -0.06301 0.0581 C -0.00242 0.0713 -0.05242 0.06412 0.01772 0.07106 C 0.03126 0.06944 0.0448 0.06944 0.05817 0.06644 C 0.09619 0.0588 0.13161 0.02431 0.15817 -0.01065 C 0.16789 -0.04375 0.17223 -0.06829 0.17414 -0.10347 C 0.17275 -0.14259 0.17206 -0.18218 0.16945 -0.22153 C 0.16928 -0.22431 0.16806 -0.22755 0.16615 -0.22778 C 0.16286 -0.22824 0.15956 -0.225 0.15643 -0.22361 C 0.15383 -0.17477 0.15209 -0.16366 0.16129 -0.09884 C 0.16563 -0.06829 0.204 -0.04954 0.21945 -0.03681 C 0.22813 -0.0294 0.23525 -0.01875 0.24358 -0.01065 C 0.27674 0.02083 0.3132 0.05509 0.3547 0.06019 C 0.37761 0.07245 0.3889 0.07083 0.41442 0.06898 C 0.42709 0.05208 0.4257 0.04676 0.42744 0.0213 C 0.42674 -0.00856 0.42744 -0.03889 0.4257 -0.06875 C 0.4257 -0.0713 0.42345 -0.07292 0.4224 -0.07523 C 0.40973 -0.10648 0.4224 -0.07963 0.40973 -0.10556 C 0.40661 -0.11134 0.4014 -0.11505 0.39827 -0.12037 C 0.39306 -0.1419 0.38733 -0.16273 0.38369 -0.18495 C 0.38647 -0.22361 0.38178 -0.28056 0.41598 -0.29676 C 0.42292 -0.29468 0.43126 -0.2956 0.43699 -0.29051 C 0.47379 -0.25718 0.49011 -0.21088 0.50799 -0.15903 C 0.53022 -0.0963 0.50921 -0.16042 0.53074 -0.07731 C 0.54619 -0.01782 0.56529 0.04028 0.58213 0.09907 C 0.58317 0.10694 0.58577 0.11458 0.58542 0.12269 C 0.58438 0.14792 0.58161 0.17338 0.57744 0.19769 C 0.57084 0.23356 0.51893 0.24907 0.50001 0.25394 C 0.35192 0.29259 0.42379 0.27454 0.29688 0.29005 C 0.26754 0.29398 0.2389 0.30069 0.20956 0.30324 C 0.14845 0.30787 0.08716 0.30903 0.02588 0.31157 C -0.00485 0.31759 -0.03558 0.32477 -0.06614 0.32894 C -0.11006 0.33519 -0.19826 0.34421 -0.19826 0.34421 C -0.21353 0.34329 -0.26596 0.36343 -0.27256 0.32685 C -0.27117 0.29306 -0.27135 0.25926 -0.2677 0.22593 C -0.26232 0.17708 -0.19999 0.15 -0.17274 0.13981 C -0.03697 0.08981 0.10539 0.08125 0.24497 0.07523 C 0.3823 0.07847 0.46581 0.08032 0.58213 0.09028 C 0.60261 0.09815 0.60886 0.10579 0.62588 0.0838 C 0.63351 0.04977 0.63161 0.06574 0.63386 0.03657 C 0.63108 -0.00718 0.62917 -0.02917 0.61615 -0.06667 C 0.61251 -0.0919 0.60834 -0.10903 0.59845 -0.13102 C 0.59411 -0.17245 0.57084 -0.20949 0.55174 -0.24074 C 0.54202 -0.25648 0.53404 -0.27454 0.5224 -0.28819 C 0.5172 -0.29468 0.51147 -0.30046 0.50643 -0.30741 C 0.50226 -0.31343 0.49949 -0.32106 0.49515 -0.32685 C 0.49115 -0.33218 0.48629 -0.33495 0.48213 -0.33981 C 0.46494 -0.36134 0.45608 -0.39329 0.43872 -0.41505 C 0.41737 -0.44167 0.38751 -0.47199 0.35973 -0.48588 C 0.34775 -0.4919 0.33473 -0.49259 0.32258 -0.49676 C 0.30001 -0.49236 0.2764 -0.49329 0.25487 -0.4838 C 0.23334 -0.47431 0.17865 -0.41713 0.16459 -0.39792 C 0.08577 -0.28935 0.02605 -0.19375 -0.00798 -0.04931 C -0.00902 -0.03472 -0.0118 -0.00394 -0.00798 0.00856 C 0.00869 0.06181 0.05226 0.09606 0.08542 0.12685 C 0.15817 0.19352 0.24133 0.26528 0.3323 0.27315 C 0.38074 0.28588 0.42049 0.28079 0.4724 0.27963 C 0.48768 0.27315 0.47275 0.27917 0.45174 0.29468 C 0.3165 0.39444 0.42275 0.31204 0.32258 0.40648 C 0.29601 0.43102 0.27206 0.46296 0.24185 0.47755 C 0.17831 0.50833 0.11893 0.52639 0.05174 0.53773 C -0.00902 0.53634 -0.06996 0.53773 -0.13072 0.53333 C -0.16753 0.53079 -0.19478 0.48819 -0.2177 0.45602 C -0.27464 0.37569 -0.29982 0.26528 -0.32899 0.16574 C -0.33419 0.11875 -0.33819 0.09977 -0.32569 0.04074 C -0.32221 0.02431 -0.27447 -0.01088 -0.2644 -0.01505 C -0.16874 -0.05532 -0.10381 -0.06389 -0.00329 -0.06875 C 0.21181 -0.06806 0.43924 -0.14606 0.64185 -0.04931 C 0.64324 -0.04468 0.64983 -0.03449 0.64688 -0.03681 C 0.63386 -0.04514 0.61199 -0.09352 0.61112 -0.09444 C 0.60018 -0.11273 0.5882 -0.12963 0.5757 -0.1463 C 0.5382 -0.19606 0.50643 -0.23657 0.45799 -0.26898 C 0.41459 -0.29769 0.29272 -0.36713 0.229 -0.38912 C 0.20869 -0.39606 0.09515 -0.41574 0.08542 -0.41713 C 0.01667 -0.41227 -0.0526 -0.41343 -0.121 -0.40208 C -0.14131 -0.39907 -0.20555 -0.34931 -0.21926 -0.3375 C -0.28194 -0.28403 -0.32534 -0.21435 -0.35173 -0.12245 C -0.35312 -0.11319 -0.35954 -0.06944 -0.35954 -0.0581 C -0.35954 -0.01944 -0.35989 0.01968 -0.35642 0.0581 C -0.35572 0.06829 -0.34964 0.07662 -0.34669 0.08588 C -0.33419 0.12639 -0.31874 0.17153 -0.28402 0.18287 C -0.26666 0.18079 -0.24912 0.18125 -0.23246 0.17616 C -0.20572 0.16898 -0.16423 0.11412 -0.15485 0.09907 C -0.10746 0.01968 -0.05624 -0.05417 -0.04027 -0.15694 C -0.03697 -0.22199 -0.0394 -0.19352 -0.03385 -0.08611 C -0.03367 -0.07801 -0.03385 -0.07014 -0.03246 -0.0625 C -0.02569 -0.02708 -0.01006 0.02639 0.01945 0.03866 C 0.02709 0.04213 0.06667 0.04699 0.06945 0.04745 C 0.1856 0.02431 0.27483 -0.00116 0.3823 -0.06667 C 0.43265 -0.09722 0.48299 -0.12824 0.53074 -0.16551 C 0.54983 -0.18056 0.57049 -0.19352 0.58855 -0.21065 C 0.60226 -0.22361 0.62588 -0.25579 0.62588 -0.25579 C 0.63247 -0.27407 0.65365 -0.32755 0.63056 -0.3375 C 0.61476 -0.35394 0.59931 -0.35185 0.57883 -0.35486 C 0.55365 -0.35116 0.52761 -0.35255 0.50313 -0.34421 C 0.48213 -0.33681 0.46251 -0.32176 0.44341 -0.30741 C 0.37345 -0.25486 0.30765 -0.20208 0.24688 -0.13333 C 0.22692 -0.11111 0.20678 -0.08889 0.19046 -0.0625 C 0.16598 -0.02315 0.12414 0.06227 0.12414 0.06227 C 0.12223 0.07454 0.11476 0.10069 0.12258 0.11412 C 0.12605 0.11968 0.14497 0.12176 0.14983 0.12269 C 0.1764 0.1206 0.20296 0.12315 0.229 0.1162 C 0.29393 0.09884 0.35504 -0.00069 0.38699 -0.07523 C 0.39029 -0.12523 0.3981 -0.16435 0.36459 -0.19144 C 0.24931 -0.17315 0.26077 -0.19213 0.17588 -0.13102 C 0.15591 -0.11667 0.13751 -0.10093 0.12588 -0.07523 C 0.11997 -0.04861 0.11598 -0.03796 0.12883 -0.00208 C 0.13022 0.00139 0.16199 0.0044 0.16286 0.0044 C 0.20192 -0.00046 0.22223 0.0125 0.23386 -0.03449 C 0.23004 -0.08194 0.2264 -0.06273 0.17588 -0.06875 C 0.11008 -0.05718 0.05226 -0.03032 -0.00798 0.00648 C -0.02447 0.01644 -0.04079 0.02639 -0.05642 0.03866 C -0.06996 0.04954 -0.09617 0.08426 -0.11614 0.08796 C -0.15138 0.0838 -0.18263 0.07037 -0.2177 0.06227 C -0.27673 0.03495 -0.23419 0.05764 -0.29357 0.01736 C -0.33419 -0.01019 -0.36475 -0.03472 -0.39027 -0.08611 C -0.3835 -0.10764 -0.38055 -0.13264 -0.36944 -0.15069 C -0.35919 -0.16644 -0.34357 -0.17454 -0.32899 -0.18264 C -0.27621 -0.21296 -0.21579 -0.21296 -0.15954 -0.21736 C -0.12083 -0.21273 -0.08194 -0.21319 -0.04357 -0.20417 C -0.00069 -0.19421 0.0349 -0.1625 0.06945 -0.12917 C 0.12883 -0.0713 0.17952 -0.00046 0.21754 0.0838 C 0.23664 0.12593 0.24133 0.16898 0.25626 0.21088 C 0.25487 0.21667 0.25539 0.22431 0.25157 0.22801 C 0.2474 0.23241 0.24115 0.23287 0.2356 0.23241 C 0.19879 0.22986 0.16233 0.22384 0.12588 0.21921 C 0.07466 0.18519 0.00504 0.15694 -0.03558 0.10116 C -0.07343 0.04838 -0.09791 -0.025 -0.10312 -0.09676 C -0.09999 -0.11111 -0.09912 -0.12685 -0.09374 -0.13981 C -0.07881 -0.17593 -0.03419 -0.17245 -0.00954 -0.17431 C 0.05036 -0.16181 0.07935 -0.16481 0.13074 -0.12708 C 0.14549 -0.11597 0.15782 -0.10046 0.17084 -0.08611 C 0.2389 -0.01181 0.27171 0.05648 0.29497 0.16343 C 0.29254 0.17778 0.29445 0.19514 0.28699 0.20648 C 0.27171 0.2294 0.2422 0.22639 0.22258 0.22801 C 0.18282 0.22523 0.14272 0.22731 0.10313 0.21921 C 0.04792 0.20856 -0.04774 0.14699 -0.08888 0.11829 C -0.12551 0.09259 -0.1493 0.07292 -0.1677 0.02361 C -0.17221 -0.01319 -0.17708 -0.04375 -0.16944 -0.08403 C -0.16475 -0.10718 -0.1276 -0.16181 -0.11614 -0.17662 C -0.10433 -0.1919 -0.08471 -0.21134 -0.06787 -0.21736 C -0.05312 -0.22222 -0.02256 -0.22569 -0.02256 -0.22569 C 0.00279 -0.22384 0.00834 -0.22824 0.0224 -0.20417 C 0.02796 -0.17755 0.03074 -0.12245 0.03074 -0.12245 C -0.00242 0.01806 0.01685 -0.04282 -0.02256 0.06227 C -0.02517 0.08171 -0.02673 0.10162 -0.03055 0.1206 C -0.03385 0.13657 -0.04027 0.15162 -0.04357 0.16782 C -0.04565 0.17755 -0.04756 0.20602 -0.04826 0.21713 C -0.04687 0.2331 -0.05416 0.25671 -0.04357 0.26435 C -0.0276 0.27662 0.03404 0.2331 0.04341 0.22593 C 0.10574 0.17824 0.16928 0.12824 0.21754 0.05602 C 0.23143 0.03565 0.24497 0.01157 0.25157 -0.01505 C 0.25574 -0.03148 0.26129 -0.06435 0.26129 -0.06435 C 0.25678 -0.09028 0.26181 -0.12245 0.24827 -0.1419 C 0.22536 -0.17477 0.12084 -0.13727 0.11286 -0.13542 C 0.07049 -0.10718 -0.01458 -0.05278 -0.05017 -0.01921 C -0.12742 0.05347 -0.19652 0.13519 -0.26128 0.22593 C -0.26579 0.23866 -0.271 0.25093 -0.27412 0.26435 C -0.28194 0.29699 -0.27447 0.35648 -0.27117 0.37824 C -0.26996 0.38495 -0.2644 0.38796 -0.26128 0.39352 C -0.2552 0.4044 -0.25364 0.41366 -0.2453 0.4213 C -0.23871 0.42731 -0.22846 0.42986 -0.221 0.43241 C -0.20694 0.43148 -0.1927 0.43356 -0.17899 0.43009 C -0.17117 0.42801 -0.16544 0.41921 -0.15798 0.41505 C -0.14912 0.40949 -0.13975 0.40532 -0.13072 0.39977 C -0.08089 0.36991 -0.03576 0.33611 -0.00155 0.27963 C 0.00279 0.26481 0.00921 0.25139 0.01303 0.23657 C 0.01442 0.23102 0.01355 0.22477 0.01442 0.21921 C 0.02692 0.1375 0.01251 0.24884 0.0224 0.16782 C 0.02188 0.13056 0.02275 0.09306 0.02101 0.05602 C 0.02049 0.04676 0.01338 0.02801 0.00973 0.01944 C 0.00556 0.01019 5.27778E-6 0.01042 5.27778E-6 -7.40741E-7 " pathEditMode="relative" ptsTypes="fffffffffffffffffffffffffffffffffffffffffffffffffffffffffffffffffffffffffffffffffffffffffffffffffffffffffffffffffffffffffffffffffffffffffffffffffffffffffffffffffffffffffffffffffffffffffffffffffffffffffffffffffffffffffffffffffffffffffffffffffffffffffffffffffffffffA">
                                      <p:cBhvr>
                                        <p:cTn id="26" dur="2000" fill="hold"/>
                                        <p:tgtEl>
                                          <p:spTgt spid="10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143436" y="-518355"/>
            <a:ext cx="4143436" cy="737635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9144000" y="714356"/>
            <a:ext cx="9539285" cy="5357850"/>
          </a:xfrm>
          <a:prstGeom prst="rect">
            <a:avLst/>
          </a:prstGeom>
          <a:noFill/>
          <a:ln w="9525">
            <a:noFill/>
            <a:miter lim="800000"/>
            <a:headEnd/>
            <a:tailEnd/>
          </a:ln>
          <a:effectLst/>
        </p:spPr>
      </p:pic>
      <p:pic>
        <p:nvPicPr>
          <p:cNvPr id="1029" name="Picture 5" descr="http://i03.pic.sogou.com/e498d0e0faab5c29"/>
          <p:cNvPicPr>
            <a:picLocks noChangeAspect="1" noChangeArrowheads="1"/>
          </p:cNvPicPr>
          <p:nvPr/>
        </p:nvPicPr>
        <p:blipFill>
          <a:blip r:embed="rId4"/>
          <a:srcRect/>
          <a:stretch>
            <a:fillRect/>
          </a:stretch>
        </p:blipFill>
        <p:spPr bwMode="auto">
          <a:xfrm>
            <a:off x="928662" y="-6185030"/>
            <a:ext cx="7500990" cy="618503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8125 0.00509 L 1.00278 0.00509 " pathEditMode="relative" rAng="0" ptsTypes="AA">
                                      <p:cBhvr>
                                        <p:cTn id="6" dur="500" fill="hold"/>
                                        <p:tgtEl>
                                          <p:spTgt spid="1026"/>
                                        </p:tgtEl>
                                        <p:attrNameLst>
                                          <p:attrName>ppt_x</p:attrName>
                                          <p:attrName>ppt_y</p:attrName>
                                        </p:attrNameLst>
                                      </p:cBhvr>
                                      <p:rCtr x="461"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66667E-6 -3.33333E-6 C -0.00452 0.00069 -0.00903 0.00093 -0.01337 0.00208 C -0.01511 0.00255 -0.01702 0.00579 -0.01841 0.0044 C -0.02674 -0.00394 -0.02952 -0.02222 -0.03507 -0.03333 C -0.04896 -0.10556 -0.05122 -0.18079 -0.06337 -0.25347 C -0.06441 -0.25972 -0.06719 -0.26505 -0.06841 -0.2713 C -0.07049 -0.28171 -0.07084 -0.29213 -0.07344 -0.30232 C -0.07552 -0.3206 -0.07882 -0.34884 -0.09167 -0.36019 C -0.09462 -0.36273 -0.09844 -0.36296 -0.10174 -0.36458 C -0.12796 -0.32963 -0.1415 -0.28565 -0.15 -0.23796 C -0.15157 -0.21412 -0.15313 -0.19028 -0.15677 -0.16667 C -0.1573 -0.15347 -0.15677 -0.14005 -0.15834 -0.12685 C -0.15851 -0.12477 -0.16129 -0.12431 -0.16181 -0.12222 C -0.16302 -0.11806 -0.16233 -0.1132 -0.16337 -0.10903 C -0.16459 -0.10417 -0.16684 -0.10023 -0.16841 -0.0956 C -0.17188 -0.08519 -0.17205 -0.07685 -0.17674 -0.06667 C -0.18039 -0.04375 -0.18611 -0.02454 -0.19167 -0.00232 C -0.19289 0.00278 -0.19341 0.00833 -0.19514 0.01319 C -0.20209 0.03148 -0.21198 0.05116 -0.22014 0.06875 C -0.22466 0.10093 -0.23455 0.09861 -0.24514 0.11991 C -0.24931 0.12824 -0.254 0.13866 -0.26181 0.14213 C -0.26302 0.14259 -0.28733 0.1463 -0.28837 0.14653 C -0.29671 0.14583 -0.30521 0.14722 -0.31337 0.14444 C -0.3165 0.14329 -0.32014 0.13542 -0.32014 0.13542 C -0.32778 0.11505 -0.33907 0.09792 -0.34341 0.07546 C -0.34271 0.02546 -0.35903 -0.04028 -0.33334 -0.08241 C -0.31823 -0.13727 -0.29688 -0.18843 -0.28004 -0.24236 C -0.27639 -0.25394 -0.27431 -0.26644 -0.27014 -0.27778 C -0.26615 -0.2882 -0.2599 -0.30394 -0.25677 -0.31574 C -0.24723 -0.35162 -0.2566 -0.32546 -0.24671 -0.35116 C -0.24393 -0.3662 -0.23941 -0.38056 -0.23681 -0.3956 C -0.23455 -0.40857 -0.23299 -0.43218 -0.23177 -0.44676 C -0.23282 -0.45278 -0.23247 -0.45949 -0.23507 -0.46458 C -0.2382 -0.4706 -0.25903 -0.4706 -0.26337 -0.4713 C -0.27743 -0.47315 -0.29098 -0.47801 -0.30504 -0.48009 C -0.33212 -0.4919 -0.31927 -0.48796 -0.37344 -0.48241 C -0.38021 -0.48171 -0.3882 -0.46829 -0.39341 -0.46227 C -0.39688 -0.4581 -0.40348 -0.44907 -0.40348 -0.44907 C -0.40452 -0.44607 -0.40539 -0.44282 -0.40677 -0.44005 C -0.40816 -0.43681 -0.41059 -0.43449 -0.41181 -0.43125 C -0.41719 -0.41667 -0.40851 -0.42639 -0.41841 -0.41782 C -0.42101 -0.40139 -0.42448 -0.38982 -0.43177 -0.3757 C -0.43438 -0.36088 -0.44028 -0.3463 -0.44671 -0.33333 C -0.44931 -0.32801 -0.45677 -0.29699 -0.45834 -0.2912 C -0.46077 -0.26968 -0.46945 -0.25046 -0.47344 -0.22894 C -0.47414 -0.22523 -0.47396 -0.2213 -0.475 -0.21782 C -0.47674 -0.21157 -0.48177 -0.2 -0.48177 -0.2 C -0.48438 -0.17847 -0.48785 -0.15741 -0.49011 -0.13565 C -0.49236 -0.11435 -0.49514 -0.0713 -0.49514 -0.0713 C -0.49566 -0.05648 -0.49532 -0.04167 -0.49671 -0.02685 C -0.49688 -0.02431 -0.49983 -0.02269 -0.5 -0.02014 C -0.50139 -0.00394 -0.50087 0.0125 -0.50174 0.0287 C -0.50191 0.03333 -0.50296 0.03773 -0.50348 0.04213 C -0.50643 0.08935 -0.50938 0.10278 -0.50677 0.14884 C -0.50608 0.1625 -0.50261 0.17824 -0.49844 0.19097 C -0.49653 0.19699 -0.49167 0.2088 -0.49167 0.2088 C -0.49011 0.21782 -0.48855 0.22454 -0.48334 0.23102 C -0.48125 0.24236 -0.47813 0.24329 -0.47344 0.25324 C -0.47205 0.25602 -0.47205 0.25995 -0.47014 0.26204 C -0.46702 0.26551 -0.45903 0.26759 -0.45504 0.26875 C -0.4474 0.27546 -0.4316 0.28935 -0.42344 0.29329 C -0.4198 0.29514 -0.41563 0.29468 -0.41181 0.29537 C -0.39254 0.3081 -0.37379 0.32153 -0.35504 0.33542 C -0.34323 0.34421 -0.34167 0.3412 -0.32848 0.34884 C -0.30278 0.36366 -0.33177 0.35324 -0.30174 0.36204 C -0.3 0.36435 -0.29879 0.36736 -0.29671 0.36875 C -0.29202 0.37199 -0.28177 0.37546 -0.28177 0.37546 C -0.27674 0.37477 -0.27136 0.37569 -0.26667 0.37315 C -0.26441 0.37199 -0.25591 0.35417 -0.25348 0.35093 C -0.2474 0.34282 -0.24098 0.33542 -0.23507 0.32662 C -0.22587 0.31296 -0.21563 0.30324 -0.20677 0.28889 C -0.18959 0.26088 -0.175 0.22917 -0.16181 0.19768 C -0.15521 0.18171 -0.15209 0.1618 -0.14844 0.14444 C -0.14723 0.13866 -0.14618 0.13264 -0.14514 0.12662 C -0.14427 0.12199 -0.14167 0.11319 -0.14167 0.11319 C -0.14757 0.08704 -0.16025 0.06944 -0.17344 0.04884 C -0.18542 0.03009 -0.1875 0.02153 -0.20677 0.01759 C -0.21441 0.0125 -0.22171 0.01111 -0.23004 0.0088 C -0.24844 0.00949 -0.26667 0.00972 -0.28507 0.01111 C -0.29861 0.01204 -0.31198 0.02014 -0.325 0.0243 C -0.34219 0.03588 -0.35973 0.04768 -0.37848 0.05324 C -0.39671 0.06736 -0.41372 0.07662 -0.43334 0.08657 C -0.4448 0.10093 -0.45747 0.10787 -0.47014 0.11991 C -0.49289 0.1412 -0.51007 0.15602 -0.53837 0.15995 C -0.55174 0.15926 -0.56528 0.16065 -0.57848 0.15764 C -0.5849 0.15625 -0.58941 0.14815 -0.59514 0.14444 C -0.59879 0.1368 -0.60348 0.13009 -0.60677 0.12222 C -0.60816 0.11875 -0.60868 0.11458 -0.61007 0.11111 C -0.61094 0.1088 -0.61233 0.10671 -0.61337 0.1044 C -0.61441 0.09838 -0.61493 0.09213 -0.61667 0.08657 C -0.61771 0.0831 -0.62066 0.08125 -0.62171 0.07778 C -0.62466 0.06782 -0.62483 0.05694 -0.62674 0.04653 C -0.6283 0.03843 -0.63004 0.02222 -0.63004 0.02222 C -0.63108 -0.04514 -0.63177 -0.11273 -0.63334 -0.18009 C -0.63368 -0.1963 -0.6375 -0.20579 -0.64514 -0.21782 C -0.65174 -0.25093 -0.65608 -0.25602 -0.66841 -0.28449 C -0.67466 -0.29884 -0.67865 -0.31551 -0.68837 -0.32685 C -0.69809 -0.33843 -0.71493 -0.35116 -0.72674 -0.35787 C -0.7316 -0.36065 -0.74167 -0.36458 -0.74167 -0.36458 C -0.74827 -0.36157 -0.75 -0.35556 -0.75504 -0.34907 C -0.75886 -0.33449 -0.75382 -0.35046 -0.76181 -0.33565 C -0.76667 -0.32662 -0.77118 -0.31458 -0.775 -0.30463 C -0.78091 -0.28889 -0.78021 -0.27431 -0.78837 -0.25787 C -0.79011 -0.24907 -0.79167 -0.24005 -0.79341 -0.23125 C -0.79549 -0.20764 -0.80052 -0.18565 -0.80348 -0.16227 C -0.80382 -0.15301 -0.79896 -0.03403 -0.825 -0.00903 C -0.82691 -0.00718 -0.82952 -0.00787 -0.83177 -0.00671 C -0.84011 -0.00255 -0.84931 0.00231 -0.85677 0.0088 C -0.86181 0.00741 -0.86719 0.00741 -0.87171 0.0044 C -0.87691 0.00093 -0.88021 -0.00671 -0.88507 -0.01111 C -0.89549 -0.03218 -0.89653 -0.02454 -0.92171 -0.02454 " pathEditMode="relative" ptsTypes="ffffffffffffffffffffffffffffffffffffffffffffffffffffffffffffffffffffffffffffffffffffffffffffffffffffffffffffffA">
                                      <p:cBhvr>
                                        <p:cTn id="10" dur="2000" fill="hold"/>
                                        <p:tgtEl>
                                          <p:spTgt spid="1027"/>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29 0.13195 C 0.03073 0.13334 0.03368 0.1338 0.03403 0.13635 C 0.0342 0.13797 0.03177 0.17061 0.03056 0.17639 C 0.029 0.18357 0.02535 0.19699 0.02222 0.20301 C 0.01927 0.20834 0.01511 0.21274 0.01233 0.21852 C 0.00955 0.22408 0.00816 0.23079 0.00556 0.23612 C -0.00121 0.25093 0.00052 0.24352 -0.00607 0.25417 C -0.01163 0.26297 -0.01215 0.26899 -0.01944 0.27639 C -0.03246 0.30255 -0.05121 0.32315 -0.06944 0.34306 C -0.08055 0.3551 -0.071 0.35 -0.08264 0.35394 C -0.09375 0.36875 -0.10278 0.37662 -0.11597 0.3875 C -0.12361 0.39375 -0.12882 0.40371 -0.13767 0.40741 C -0.14357 0.4125 -0.15607 0.42084 -0.15607 0.42107 C -0.16198 0.43287 -0.15607 0.42315 -0.16597 0.43172 C -0.17257 0.43774 -0.16614 0.43704 -0.17604 0.44306 C -0.1908 0.45209 -0.22205 0.45602 -0.23767 0.45857 C -0.29219 0.45741 -0.3467 0.4588 -0.40104 0.45579 C -0.40712 0.45556 -0.42604 0.44908 -0.43437 0.44514 C -0.44045 0.44213 -0.45104 0.43172 -0.45104 0.43195 C -0.45469 0.42431 -0.45903 0.4213 -0.46267 0.41389 C -0.46423 0.40556 -0.46649 0.39769 -0.46771 0.38936 C -0.46857 0.3838 -0.46823 0.37755 -0.46944 0.37176 C -0.46996 0.36991 -0.4717 0.36899 -0.47274 0.36737 C -0.47135 0.33936 -0.47621 0.32732 -0.45937 0.31644 C -0.45347 0.30811 -0.44427 0.30973 -0.43611 0.30718 C -0.42396 0.29676 -0.40607 0.29954 -0.39271 0.29838 C -0.20677 0.26158 -0.41215 0.28912 0.1007 0.2919 C 0.11285 0.29607 0.12535 0.29375 0.13733 0.29838 C 0.1533 0.30487 0.1625 0.30973 0.179 0.31158 C 0.19827 0.31829 0.16563 0.30764 0.20903 0.31644 C 0.22031 0.31852 0.22934 0.32709 0.24063 0.32963 C 0.25035 0.33797 0.26163 0.33936 0.27222 0.34468 C 0.28715 0.35324 0.30295 0.3588 0.31893 0.36297 C 0.32709 0.36945 0.33577 0.37408 0.34393 0.38056 C 0.35209 0.3875 0.35764 0.39769 0.36563 0.4051 C 0.3665 0.41991 0.36927 0.44746 0.36563 0.46297 C 0.36181 0.47917 0.35764 0.47593 0.3507 0.48519 C 0.34063 0.49815 0.34531 0.49746 0.33403 0.50695 C 0.3099 0.52778 0.27952 0.53473 0.25226 0.54283 C 0.23837 0.55232 0.24566 0.54838 0.21893 0.54931 C 0.18507 0.55047 0.15122 0.55116 0.11736 0.55186 C -0.0125 0.55116 -0.18142 0.56482 -0.32274 0.54028 C -0.3401 0.53311 -0.35885 0.53936 -0.37604 0.54514 C -0.38264 0.54931 -0.38906 0.55047 -0.396 0.55417 C -0.40243 0.56274 -0.41007 0.57524 -0.41771 0.58264 C -0.42344 0.59422 -0.4276 0.6051 -0.43107 0.61852 C -0.4316 0.62362 -0.43264 0.62848 -0.43264 0.63403 C -0.43264 0.66528 -0.43489 0.69653 -0.40764 0.7007 C -0.40104 0.70162 -0.39427 0.70232 -0.38767 0.70278 C -0.3743 0.70741 -0.36146 0.70973 -0.34774 0.71181 C -0.22951 0.70857 -0.21111 0.70811 -0.05764 0.70973 C -0.03212 0.71088 -0.00937 0.71366 0.01563 0.71644 C 0.03438 0.72408 0.05469 0.72408 0.07396 0.7294 C 0.08229 0.73218 0.09063 0.73658 0.09896 0.73843 C 0.15122 0.75116 0.20417 0.75232 0.25729 0.75417 C 0.28594 0.76366 0.25816 0.75232 0.279 0.76505 C 0.28924 0.7713 0.28733 0.76713 0.29566 0.77408 C 0.30417 0.78125 0.30868 0.78704 0.31893 0.78936 C 0.32379 0.79653 0.32969 0.79699 0.33559 0.80278 C 0.3375 0.80463 0.33872 0.80787 0.34063 0.80973 C 0.34323 0.81227 0.34618 0.81412 0.34896 0.81598 C 0.3559 0.83519 0.34775 0.81459 0.35903 0.83612 C 0.36198 0.84213 0.36736 0.85417 0.36736 0.85417 C 0.36979 0.86783 0.37587 0.875 0.38056 0.8875 C 0.38438 0.89746 0.3875 0.90649 0.39236 0.91644 C 0.3967 0.94028 0.40417 0.93264 0.39566 0.97176 C 0.39288 0.98449 0.38403 0.98496 0.37726 0.98936 C 0.3625 0.99931 0.38351 0.9875 0.36736 1.00301 C 0.36545 1.00417 0.36285 1.00417 0.36059 1.0051 C 0.35504 1.00787 0.34393 1.01412 0.34393 1.01412 C 0.3184 1.0132 0.29288 1.01274 0.26736 1.01158 C 0.25018 1.01019 0.26042 1.0088 0.24236 1.0051 C 0.20955 0.99885 0.17674 0.99306 0.14393 0.9875 C 0.12587 0.97894 0.10469 0.97732 0.08559 0.97408 C 0.02327 0.97686 0.04861 0.96158 0.03056 0.99607 C 0.02743 1.00926 0.02709 1.01922 0.0257 1.03403 C 0.02535 1.03727 0.02396 1.04491 0.02396 1.04491 " pathEditMode="relative" rAng="0" ptsTypes="ffffffffffffffffffffffffffffffffffffffffffffffffffffffffffffffffffffffffffffA">
                                      <p:cBhvr>
                                        <p:cTn id="14" dur="2000" fill="hold"/>
                                        <p:tgtEl>
                                          <p:spTgt spid="1029"/>
                                        </p:tgtEl>
                                        <p:attrNameLst>
                                          <p:attrName>ppt_x</p:attrName>
                                          <p:attrName>ppt_y</p:attrName>
                                        </p:attrNameLst>
                                      </p:cBhvr>
                                      <p:rCtr x="-65" y="4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smtClean="0">
                <a:solidFill>
                  <a:srgbClr val="FF0000"/>
                </a:solidFill>
              </a:rPr>
              <a:t>有趣的潜水</a:t>
            </a:r>
            <a:endParaRPr lang="zh-CN" altLang="en-US" sz="5400" b="1" dirty="0">
              <a:solidFill>
                <a:srgbClr val="FF0000"/>
              </a:solidFill>
            </a:endParaRPr>
          </a:p>
        </p:txBody>
      </p:sp>
      <p:sp>
        <p:nvSpPr>
          <p:cNvPr id="3" name="内容占位符 2"/>
          <p:cNvSpPr>
            <a:spLocks noGrp="1"/>
          </p:cNvSpPr>
          <p:nvPr>
            <p:ph idx="1"/>
          </p:nvPr>
        </p:nvSpPr>
        <p:spPr>
          <a:xfrm>
            <a:off x="285720" y="1785926"/>
            <a:ext cx="8229600" cy="4525963"/>
          </a:xfrm>
        </p:spPr>
        <p:txBody>
          <a:bodyPr>
            <a:normAutofit fontScale="92500" lnSpcReduction="10000"/>
          </a:bodyPr>
          <a:lstStyle/>
          <a:p>
            <a:r>
              <a:rPr lang="en-US" altLang="zh-CN" dirty="0" smtClean="0"/>
              <a:t>    </a:t>
            </a:r>
            <a:r>
              <a:rPr lang="zh-CN" altLang="en-US" dirty="0" smtClean="0"/>
              <a:t>在巴厘岛，我体验了潜水。一个印尼人指导我穿上了潜水服。潜水服，黑黑的，是连体服，很有韧性。接着，教练又给我带上了一副带度数的潜水镜。这种潜水镜与我们带的泳镜不同。是连在一起的，而且它将鼻子包入其中。保证鼻子不会进水。接着，教练给我一个马蹄形的东西，这东西连接着氧气瓶。教练用难以理解的中英印混合语外加手势比划，我终于明白那东西是咬在嘴里的。过了一会，我跟着教练上了一艘船来到指定地点潜水。</a:t>
            </a:r>
            <a:endParaRPr lang="zh-CN" altLang="en-US" dirty="0"/>
          </a:p>
        </p:txBody>
      </p:sp>
      <p:pic>
        <p:nvPicPr>
          <p:cNvPr id="16386" name="Picture 2"/>
          <p:cNvPicPr>
            <a:picLocks noChangeAspect="1" noChangeArrowheads="1"/>
          </p:cNvPicPr>
          <p:nvPr/>
        </p:nvPicPr>
        <p:blipFill>
          <a:blip r:embed="rId2"/>
          <a:srcRect/>
          <a:stretch>
            <a:fillRect/>
          </a:stretch>
        </p:blipFill>
        <p:spPr bwMode="auto">
          <a:xfrm>
            <a:off x="642910" y="1357298"/>
            <a:ext cx="7872415" cy="4429156"/>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500098" y="1320909"/>
            <a:ext cx="9858412" cy="553709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heel(4)">
                                      <p:cBhvr>
                                        <p:cTn id="7" dur="20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circle(in)">
                                      <p:cBhvr>
                                        <p:cTn id="12" dur="20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我看到了什么</a:t>
            </a:r>
            <a:endParaRPr lang="zh-CN" altLang="en-US" dirty="0"/>
          </a:p>
        </p:txBody>
      </p:sp>
      <p:sp>
        <p:nvSpPr>
          <p:cNvPr id="4" name="文本占位符 3"/>
          <p:cNvSpPr>
            <a:spLocks noGrp="1"/>
          </p:cNvSpPr>
          <p:nvPr>
            <p:ph type="body" idx="1"/>
          </p:nvPr>
        </p:nvSpPr>
        <p:spPr>
          <a:xfrm>
            <a:off x="0" y="2143116"/>
            <a:ext cx="4786346" cy="3286148"/>
          </a:xfrm>
        </p:spPr>
        <p:txBody>
          <a:bodyPr>
            <a:normAutofit/>
          </a:bodyPr>
          <a:lstStyle/>
          <a:p>
            <a:r>
              <a:rPr lang="zh-CN" altLang="en-US" b="0" dirty="0" smtClean="0"/>
              <a:t>水下的，世界，十分奇妙，五颜六色的珊瑚，在阳光下散发出奇异的光芒，各种各样的水草，随着水波摆动，还有奇形怪状的热带鱼，在其间不断穿梭，与</a:t>
            </a:r>
            <a:r>
              <a:rPr lang="en-US" altLang="zh-CN" b="0" dirty="0" err="1" smtClean="0"/>
              <a:t>bbc</a:t>
            </a:r>
            <a:r>
              <a:rPr lang="zh-CN" altLang="en-US" b="0" dirty="0" smtClean="0"/>
              <a:t>纪录片中演的差不多，美丽极了。</a:t>
            </a:r>
            <a:endParaRPr lang="zh-CN" altLang="en-US" b="0" dirty="0"/>
          </a:p>
        </p:txBody>
      </p:sp>
      <p:sp>
        <p:nvSpPr>
          <p:cNvPr id="3" name="内容占位符 2"/>
          <p:cNvSpPr>
            <a:spLocks noGrp="1"/>
          </p:cNvSpPr>
          <p:nvPr>
            <p:ph sz="half" idx="2"/>
          </p:nvPr>
        </p:nvSpPr>
        <p:spPr>
          <a:xfrm>
            <a:off x="0" y="1071546"/>
            <a:ext cx="4786346" cy="1643074"/>
          </a:xfrm>
        </p:spPr>
        <p:txBody>
          <a:bodyPr>
            <a:normAutofit/>
          </a:bodyPr>
          <a:lstStyle/>
          <a:p>
            <a:r>
              <a:rPr lang="zh-CN" altLang="en-US" dirty="0" smtClean="0"/>
              <a:t>刚下潜时有点耳鸣，我学着教练的样子按压鼻腔，感觉好多了。</a:t>
            </a:r>
            <a:endParaRPr lang="zh-CN" altLang="en-US" dirty="0"/>
          </a:p>
        </p:txBody>
      </p:sp>
      <p:sp>
        <p:nvSpPr>
          <p:cNvPr id="5" name="文本占位符 4"/>
          <p:cNvSpPr>
            <a:spLocks noGrp="1"/>
          </p:cNvSpPr>
          <p:nvPr>
            <p:ph type="body" sz="quarter" idx="3"/>
          </p:nvPr>
        </p:nvSpPr>
        <p:spPr/>
        <p:txBody>
          <a:bodyPr/>
          <a:lstStyle/>
          <a:p>
            <a:endParaRPr lang="zh-CN" altLang="en-US" b="0" dirty="0"/>
          </a:p>
        </p:txBody>
      </p:sp>
      <p:sp>
        <p:nvSpPr>
          <p:cNvPr id="6" name="内容占位符 5"/>
          <p:cNvSpPr>
            <a:spLocks noGrp="1"/>
          </p:cNvSpPr>
          <p:nvPr>
            <p:ph sz="quarter" idx="4"/>
          </p:nvPr>
        </p:nvSpPr>
        <p:spPr/>
        <p:txBody>
          <a:bodyPr/>
          <a:lstStyle/>
          <a:p>
            <a:endParaRPr lang="zh-CN" altLang="en-US" dirty="0"/>
          </a:p>
        </p:txBody>
      </p:sp>
      <p:pic>
        <p:nvPicPr>
          <p:cNvPr id="2049" name="Picture 1" descr="C:\Users\Administrator\Documents\Tencent Files\2020897565\Image\C2C\E009B56FF2FA24F62395EFB2A0343B9B.jpg"/>
          <p:cNvPicPr>
            <a:picLocks noChangeAspect="1" noChangeArrowheads="1"/>
          </p:cNvPicPr>
          <p:nvPr/>
        </p:nvPicPr>
        <p:blipFill>
          <a:blip r:embed="rId2"/>
          <a:srcRect/>
          <a:stretch>
            <a:fillRect/>
          </a:stretch>
        </p:blipFill>
        <p:spPr bwMode="auto">
          <a:xfrm>
            <a:off x="-285784" y="-285776"/>
            <a:ext cx="4714876" cy="3536158"/>
          </a:xfrm>
          <a:prstGeom prst="rect">
            <a:avLst/>
          </a:prstGeom>
          <a:noFill/>
        </p:spPr>
      </p:pic>
      <p:pic>
        <p:nvPicPr>
          <p:cNvPr id="2050" name="Picture 2" descr="C:\Users\Administrator\Documents\Tencent Files\2020897565\Image\C2C\CD7B22A1F16D482B1737CC6F30D05A45.jpg"/>
          <p:cNvPicPr>
            <a:picLocks noChangeAspect="1" noChangeArrowheads="1"/>
          </p:cNvPicPr>
          <p:nvPr/>
        </p:nvPicPr>
        <p:blipFill>
          <a:blip r:embed="rId3"/>
          <a:srcRect/>
          <a:stretch>
            <a:fillRect/>
          </a:stretch>
        </p:blipFill>
        <p:spPr bwMode="auto">
          <a:xfrm>
            <a:off x="-214346" y="3107529"/>
            <a:ext cx="5000628" cy="3750471"/>
          </a:xfrm>
          <a:prstGeom prst="rect">
            <a:avLst/>
          </a:prstGeom>
          <a:noFill/>
        </p:spPr>
      </p:pic>
      <p:pic>
        <p:nvPicPr>
          <p:cNvPr id="2052" name="Picture 4" descr="http://dimg03.c-ctrip.com/images/tg/491/055/134/0e1dbc400ddb4c35a53da57128927e1d.jpg"/>
          <p:cNvPicPr>
            <a:picLocks noChangeAspect="1" noChangeArrowheads="1"/>
          </p:cNvPicPr>
          <p:nvPr/>
        </p:nvPicPr>
        <p:blipFill>
          <a:blip r:embed="rId4" cstate="print"/>
          <a:srcRect/>
          <a:stretch>
            <a:fillRect/>
          </a:stretch>
        </p:blipFill>
        <p:spPr bwMode="auto">
          <a:xfrm>
            <a:off x="1857356" y="2714620"/>
            <a:ext cx="7712775" cy="4357718"/>
          </a:xfrm>
          <a:prstGeom prst="rect">
            <a:avLst/>
          </a:prstGeom>
          <a:noFill/>
        </p:spPr>
      </p:pic>
      <p:pic>
        <p:nvPicPr>
          <p:cNvPr id="2053" name="Picture 5" descr="C:\Users\Administrator\Documents\Tencent Files\2020897565\Image\C2C\3470A64CFE557E94C5CA41BC6BED00C5.jpg"/>
          <p:cNvPicPr>
            <a:picLocks noChangeAspect="1" noChangeArrowheads="1"/>
          </p:cNvPicPr>
          <p:nvPr/>
        </p:nvPicPr>
        <p:blipFill>
          <a:blip r:embed="rId5"/>
          <a:srcRect/>
          <a:stretch>
            <a:fillRect/>
          </a:stretch>
        </p:blipFill>
        <p:spPr bwMode="auto">
          <a:xfrm>
            <a:off x="2357422" y="-214338"/>
            <a:ext cx="7429520" cy="55721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linds(horizontal)">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2049"/>
                                        </p:tgtEl>
                                        <p:attrNameLst>
                                          <p:attrName>style.visibility</p:attrName>
                                        </p:attrNameLst>
                                      </p:cBhvr>
                                      <p:to>
                                        <p:strVal val="visible"/>
                                      </p:to>
                                    </p:set>
                                    <p:animEffect transition="in" filter="checkerboard(across)">
                                      <p:cBhvr>
                                        <p:cTn id="18" dur="500"/>
                                        <p:tgtEl>
                                          <p:spTgt spid="20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dissolv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box(in)">
                                      <p:cBhvr>
                                        <p:cTn id="28" dur="500"/>
                                        <p:tgtEl>
                                          <p:spTgt spid="205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053"/>
                                        </p:tgtEl>
                                        <p:attrNameLst>
                                          <p:attrName>style.visibility</p:attrName>
                                        </p:attrNameLst>
                                      </p:cBhvr>
                                      <p:to>
                                        <p:strVal val="visible"/>
                                      </p:to>
                                    </p:set>
                                    <p:animEffect transition="in" filter="dissolve">
                                      <p:cBhvr>
                                        <p:cTn id="3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71670" y="0"/>
            <a:ext cx="8229600" cy="1143000"/>
          </a:xfrm>
        </p:spPr>
        <p:txBody>
          <a:bodyPr vert="horz" lIns="91440" tIns="45720" rIns="91440" bIns="45720" rtlCol="0" anchor="b">
            <a:normAutofit/>
          </a:bodyPr>
          <a:lstStyle/>
          <a:p>
            <a:pPr algn="l">
              <a:lnSpc>
                <a:spcPct val="80000"/>
              </a:lnSpc>
              <a:spcBef>
                <a:spcPct val="20000"/>
              </a:spcBef>
            </a:pPr>
            <a:r>
              <a:rPr lang="zh-CN" altLang="en-US" sz="6600" b="1" dirty="0" smtClean="0">
                <a:latin typeface="+mn-lt"/>
                <a:ea typeface="+mn-ea"/>
                <a:cs typeface="+mn-cs"/>
              </a:rPr>
              <a:t>蓝梦岛</a:t>
            </a:r>
            <a:endParaRPr lang="zh-CN" altLang="en-US" sz="6600" b="1" dirty="0">
              <a:latin typeface="+mn-lt"/>
              <a:ea typeface="+mn-ea"/>
              <a:cs typeface="+mn-cs"/>
            </a:endParaRPr>
          </a:p>
        </p:txBody>
      </p:sp>
      <p:sp>
        <p:nvSpPr>
          <p:cNvPr id="3" name="文本占位符 2"/>
          <p:cNvSpPr>
            <a:spLocks noGrp="1"/>
          </p:cNvSpPr>
          <p:nvPr>
            <p:ph type="body" idx="1"/>
          </p:nvPr>
        </p:nvSpPr>
        <p:spPr>
          <a:xfrm>
            <a:off x="428596" y="2928934"/>
            <a:ext cx="4040188" cy="639762"/>
          </a:xfrm>
        </p:spPr>
        <p:txBody>
          <a:bodyPr>
            <a:noAutofit/>
          </a:bodyPr>
          <a:lstStyle/>
          <a:p>
            <a:r>
              <a:rPr lang="zh-CN" altLang="en-US" sz="4000" dirty="0" smtClean="0"/>
              <a:t>蓝梦岛在巴厘岛东南方向，那里海水清澈，景色奇特。</a:t>
            </a:r>
            <a:endParaRPr lang="zh-CN" altLang="en-US" sz="4000" dirty="0"/>
          </a:p>
        </p:txBody>
      </p:sp>
      <p:sp>
        <p:nvSpPr>
          <p:cNvPr id="5" name="文本占位符 4"/>
          <p:cNvSpPr>
            <a:spLocks noGrp="1"/>
          </p:cNvSpPr>
          <p:nvPr>
            <p:ph type="body" sz="quarter" idx="3"/>
          </p:nvPr>
        </p:nvSpPr>
        <p:spPr>
          <a:xfrm>
            <a:off x="4572000" y="2214554"/>
            <a:ext cx="4041775" cy="639762"/>
          </a:xfrm>
        </p:spPr>
        <p:txBody>
          <a:bodyPr>
            <a:noAutofit/>
          </a:bodyPr>
          <a:lstStyle/>
          <a:p>
            <a:r>
              <a:rPr lang="zh-CN" altLang="en-US" sz="4000" dirty="0" smtClean="0"/>
              <a:t>那里有很多海上游乐项目，如香蕉船，甜甜圈，飞鱼，滑翔伞等。</a:t>
            </a:r>
            <a:endParaRPr lang="zh-CN" altLang="en-US" sz="4000" dirty="0"/>
          </a:p>
        </p:txBody>
      </p:sp>
      <p:sp>
        <p:nvSpPr>
          <p:cNvPr id="6" name="内容占位符 5"/>
          <p:cNvSpPr>
            <a:spLocks noGrp="1"/>
          </p:cNvSpPr>
          <p:nvPr>
            <p:ph sz="quarter" idx="4"/>
          </p:nvPr>
        </p:nvSpPr>
        <p:spPr/>
        <p:txBody>
          <a:bodyPr/>
          <a:lstStyle/>
          <a:p>
            <a:endParaRPr lang="zh-CN" altLang="en-US" dirty="0"/>
          </a:p>
        </p:txBody>
      </p:sp>
      <p:pic>
        <p:nvPicPr>
          <p:cNvPr id="1025" name="Picture 1"/>
          <p:cNvPicPr>
            <a:picLocks noGrp="1" noChangeAspect="1" noChangeArrowheads="1"/>
          </p:cNvPicPr>
          <p:nvPr>
            <p:ph sz="half" idx="2"/>
          </p:nvPr>
        </p:nvPicPr>
        <p:blipFill>
          <a:blip r:embed="rId2"/>
          <a:srcRect/>
          <a:stretch>
            <a:fillRect/>
          </a:stretch>
        </p:blipFill>
        <p:spPr bwMode="auto">
          <a:xfrm>
            <a:off x="428596" y="2928934"/>
            <a:ext cx="6096045" cy="3429024"/>
          </a:xfrm>
          <a:prstGeom prst="rect">
            <a:avLst/>
          </a:prstGeom>
          <a:noFill/>
          <a:ln w="9525">
            <a:noFill/>
            <a:miter lim="800000"/>
            <a:headEnd/>
            <a:tailEnd/>
          </a:ln>
          <a:effectLst/>
        </p:spPr>
      </p:pic>
      <p:pic>
        <p:nvPicPr>
          <p:cNvPr id="1027" name="Picture 3" descr="http://www.chezhilv.cn/shanxi/upload_files/article/233/2_20121227091220_ybcgt.jpg"/>
          <p:cNvPicPr>
            <a:picLocks noChangeAspect="1" noChangeArrowheads="1"/>
          </p:cNvPicPr>
          <p:nvPr/>
        </p:nvPicPr>
        <p:blipFill>
          <a:blip r:embed="rId3"/>
          <a:srcRect/>
          <a:stretch>
            <a:fillRect/>
          </a:stretch>
        </p:blipFill>
        <p:spPr bwMode="auto">
          <a:xfrm>
            <a:off x="0" y="0"/>
            <a:ext cx="10585258" cy="7176446"/>
          </a:xfrm>
          <a:prstGeom prst="rect">
            <a:avLst/>
          </a:prstGeom>
          <a:noFill/>
        </p:spPr>
      </p:pic>
      <p:pic>
        <p:nvPicPr>
          <p:cNvPr id="1029" name="Picture 5" descr="http://i03.pic.sogou.com/9542c925d240c6f0"/>
          <p:cNvPicPr>
            <a:picLocks noChangeAspect="1" noChangeArrowheads="1"/>
          </p:cNvPicPr>
          <p:nvPr/>
        </p:nvPicPr>
        <p:blipFill>
          <a:blip r:embed="rId4"/>
          <a:srcRect/>
          <a:stretch>
            <a:fillRect/>
          </a:stretch>
        </p:blipFill>
        <p:spPr bwMode="auto">
          <a:xfrm>
            <a:off x="0" y="-571528"/>
            <a:ext cx="10686454" cy="8005788"/>
          </a:xfrm>
          <a:prstGeom prst="rect">
            <a:avLst/>
          </a:prstGeom>
          <a:noFill/>
        </p:spPr>
      </p:pic>
      <p:pic>
        <p:nvPicPr>
          <p:cNvPr id="1031" name="Picture 7" descr="http://upload.17u.net/uploadpicbase/2014/3/28/aa/201403280212337154.jpg"/>
          <p:cNvPicPr>
            <a:picLocks noChangeAspect="1" noChangeArrowheads="1"/>
          </p:cNvPicPr>
          <p:nvPr/>
        </p:nvPicPr>
        <p:blipFill>
          <a:blip r:embed="rId5"/>
          <a:srcRect/>
          <a:stretch>
            <a:fillRect/>
          </a:stretch>
        </p:blipFill>
        <p:spPr bwMode="auto">
          <a:xfrm>
            <a:off x="-285784" y="-1443060"/>
            <a:ext cx="11192191" cy="8301060"/>
          </a:xfrm>
          <a:prstGeom prst="rect">
            <a:avLst/>
          </a:prstGeom>
          <a:noFill/>
        </p:spPr>
      </p:pic>
      <p:pic>
        <p:nvPicPr>
          <p:cNvPr id="2049" name="Picture 1" descr="C:\Users\Administrator\Documents\Tencent Files\2020897565\Image\C2C\4DF4B8CB5C2DF05473509FF61E0EF9EC.jpg"/>
          <p:cNvPicPr>
            <a:picLocks noChangeAspect="1" noChangeArrowheads="1"/>
          </p:cNvPicPr>
          <p:nvPr/>
        </p:nvPicPr>
        <p:blipFill>
          <a:blip r:embed="rId6"/>
          <a:srcRect/>
          <a:stretch>
            <a:fillRect/>
          </a:stretch>
        </p:blipFill>
        <p:spPr bwMode="auto">
          <a:xfrm>
            <a:off x="-714412" y="-285776"/>
            <a:ext cx="12319086" cy="692948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025"/>
                                        </p:tgtEl>
                                        <p:attrNameLst>
                                          <p:attrName>style.visibility</p:attrName>
                                        </p:attrNameLst>
                                      </p:cBhvr>
                                      <p:to>
                                        <p:strVal val="visible"/>
                                      </p:to>
                                    </p:set>
                                    <p:animEffect transition="in" filter="randombar(horizontal)">
                                      <p:cBhvr>
                                        <p:cTn id="13" dur="500"/>
                                        <p:tgtEl>
                                          <p:spTgt spid="1025"/>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grpId="0" nodeType="clickEffect">
                                  <p:stCondLst>
                                    <p:cond delay="0"/>
                                  </p:stCondLst>
                                  <p:iterate type="lt">
                                    <p:tmPct val="10000"/>
                                  </p:iterate>
                                  <p:childTnLst>
                                    <p:set>
                                      <p:cBhvr>
                                        <p:cTn id="17" dur="1" fill="hold">
                                          <p:stCondLst>
                                            <p:cond delay="0"/>
                                          </p:stCondLst>
                                        </p:cTn>
                                        <p:tgtEl>
                                          <p:spTgt spid="5">
                                            <p:txEl>
                                              <p:pRg st="0" end="0"/>
                                            </p:txEl>
                                          </p:spTgt>
                                        </p:tgtEl>
                                        <p:attrNameLst>
                                          <p:attrName>style.visibility</p:attrName>
                                        </p:attrNameLst>
                                      </p:cBhvr>
                                      <p:to>
                                        <p:strVal val="visible"/>
                                      </p:to>
                                    </p:set>
                                    <p:anim by="(-#ppt_w*2)" calcmode="lin" valueType="num">
                                      <p:cBhvr rctx="PPT">
                                        <p:cTn id="18" dur="250" autoRev="1" fill="hold">
                                          <p:stCondLst>
                                            <p:cond delay="0"/>
                                          </p:stCondLst>
                                        </p:cTn>
                                        <p:tgtEl>
                                          <p:spTgt spid="5">
                                            <p:txEl>
                                              <p:pRg st="0" end="0"/>
                                            </p:txEl>
                                          </p:spTgt>
                                        </p:tgtEl>
                                        <p:attrNameLst>
                                          <p:attrName>ppt_w</p:attrName>
                                        </p:attrNameLst>
                                      </p:cBhvr>
                                    </p:anim>
                                    <p:anim by="(#ppt_w*0.50)" calcmode="lin" valueType="num">
                                      <p:cBhvr>
                                        <p:cTn id="19" dur="250" decel="50000" autoRev="1" fill="hold">
                                          <p:stCondLst>
                                            <p:cond delay="0"/>
                                          </p:stCondLst>
                                        </p:cTn>
                                        <p:tgtEl>
                                          <p:spTgt spid="5">
                                            <p:txEl>
                                              <p:pRg st="0" end="0"/>
                                            </p:txEl>
                                          </p:spTgt>
                                        </p:tgtEl>
                                        <p:attrNameLst>
                                          <p:attrName>ppt_x</p:attrName>
                                        </p:attrNameLst>
                                      </p:cBhvr>
                                    </p:anim>
                                    <p:anim from="(-#ppt_h/2)" to="(#ppt_y)" calcmode="lin" valueType="num">
                                      <p:cBhvr>
                                        <p:cTn id="20" dur="500" fill="hold">
                                          <p:stCondLst>
                                            <p:cond delay="0"/>
                                          </p:stCondLst>
                                        </p:cTn>
                                        <p:tgtEl>
                                          <p:spTgt spid="5">
                                            <p:txEl>
                                              <p:pRg st="0" end="0"/>
                                            </p:txEl>
                                          </p:spTgt>
                                        </p:tgtEl>
                                        <p:attrNameLst>
                                          <p:attrName>ppt_y</p:attrName>
                                        </p:attrNameLst>
                                      </p:cBhvr>
                                    </p:anim>
                                    <p:animRot by="21600000">
                                      <p:cBhvr>
                                        <p:cTn id="21" dur="500" fill="hold">
                                          <p:stCondLst>
                                            <p:cond delay="0"/>
                                          </p:stCondLst>
                                        </p:cTn>
                                        <p:tgtEl>
                                          <p:spTgt spid="5">
                                            <p:txEl>
                                              <p:pRg st="0" end="0"/>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nodeType="clickEffect">
                                  <p:stCondLst>
                                    <p:cond delay="0"/>
                                  </p:stCondLst>
                                  <p:childTnLst>
                                    <p:set>
                                      <p:cBhvr>
                                        <p:cTn id="25" dur="1" fill="hold">
                                          <p:stCondLst>
                                            <p:cond delay="0"/>
                                          </p:stCondLst>
                                        </p:cTn>
                                        <p:tgtEl>
                                          <p:spTgt spid="1027"/>
                                        </p:tgtEl>
                                        <p:attrNameLst>
                                          <p:attrName>style.visibility</p:attrName>
                                        </p:attrNameLst>
                                      </p:cBhvr>
                                      <p:to>
                                        <p:strVal val="visible"/>
                                      </p:to>
                                    </p:set>
                                    <p:animEffect transition="in" filter="diamond(in)">
                                      <p:cBhvr>
                                        <p:cTn id="26" dur="2000"/>
                                        <p:tgtEl>
                                          <p:spTgt spid="102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029"/>
                                        </p:tgtEl>
                                        <p:attrNameLst>
                                          <p:attrName>style.visibility</p:attrName>
                                        </p:attrNameLst>
                                      </p:cBhvr>
                                      <p:to>
                                        <p:strVal val="visible"/>
                                      </p:to>
                                    </p:set>
                                    <p:animEffect transition="in" filter="randombar(horizontal)">
                                      <p:cBhvr>
                                        <p:cTn id="31" dur="500"/>
                                        <p:tgtEl>
                                          <p:spTgt spid="1029"/>
                                        </p:tgtEl>
                                      </p:cBhvr>
                                    </p:animEffect>
                                  </p:childTnLst>
                                </p:cTn>
                              </p:par>
                            </p:childTnLst>
                          </p:cTn>
                        </p:par>
                      </p:childTnLst>
                    </p:cTn>
                  </p:par>
                  <p:par>
                    <p:cTn id="32" fill="hold">
                      <p:stCondLst>
                        <p:cond delay="indefinite"/>
                      </p:stCondLst>
                      <p:childTnLst>
                        <p:par>
                          <p:cTn id="33" fill="hold">
                            <p:stCondLst>
                              <p:cond delay="0"/>
                            </p:stCondLst>
                            <p:childTnLst>
                              <p:par>
                                <p:cTn id="34" presetID="30" presetClass="entr" presetSubtype="0" fill="hold" nodeType="clickEffect">
                                  <p:stCondLst>
                                    <p:cond delay="0"/>
                                  </p:stCondLst>
                                  <p:childTnLst>
                                    <p:set>
                                      <p:cBhvr>
                                        <p:cTn id="35" dur="1" fill="hold">
                                          <p:stCondLst>
                                            <p:cond delay="0"/>
                                          </p:stCondLst>
                                        </p:cTn>
                                        <p:tgtEl>
                                          <p:spTgt spid="1031"/>
                                        </p:tgtEl>
                                        <p:attrNameLst>
                                          <p:attrName>style.visibility</p:attrName>
                                        </p:attrNameLst>
                                      </p:cBhvr>
                                      <p:to>
                                        <p:strVal val="visible"/>
                                      </p:to>
                                    </p:set>
                                    <p:animEffect transition="in" filter="fade">
                                      <p:cBhvr>
                                        <p:cTn id="36" dur="800" decel="100000"/>
                                        <p:tgtEl>
                                          <p:spTgt spid="1031"/>
                                        </p:tgtEl>
                                      </p:cBhvr>
                                    </p:animEffect>
                                    <p:anim calcmode="lin" valueType="num">
                                      <p:cBhvr>
                                        <p:cTn id="37" dur="800" decel="100000" fill="hold"/>
                                        <p:tgtEl>
                                          <p:spTgt spid="1031"/>
                                        </p:tgtEl>
                                        <p:attrNameLst>
                                          <p:attrName>style.rotation</p:attrName>
                                        </p:attrNameLst>
                                      </p:cBhvr>
                                      <p:tavLst>
                                        <p:tav tm="0">
                                          <p:val>
                                            <p:fltVal val="-90"/>
                                          </p:val>
                                        </p:tav>
                                        <p:tav tm="100000">
                                          <p:val>
                                            <p:fltVal val="0"/>
                                          </p:val>
                                        </p:tav>
                                      </p:tavLst>
                                    </p:anim>
                                    <p:anim calcmode="lin" valueType="num">
                                      <p:cBhvr>
                                        <p:cTn id="38" dur="800" decel="100000" fill="hold"/>
                                        <p:tgtEl>
                                          <p:spTgt spid="1031"/>
                                        </p:tgtEl>
                                        <p:attrNameLst>
                                          <p:attrName>ppt_x</p:attrName>
                                        </p:attrNameLst>
                                      </p:cBhvr>
                                      <p:tavLst>
                                        <p:tav tm="0">
                                          <p:val>
                                            <p:strVal val="#ppt_x+0.4"/>
                                          </p:val>
                                        </p:tav>
                                        <p:tav tm="100000">
                                          <p:val>
                                            <p:strVal val="#ppt_x-0.05"/>
                                          </p:val>
                                        </p:tav>
                                      </p:tavLst>
                                    </p:anim>
                                    <p:anim calcmode="lin" valueType="num">
                                      <p:cBhvr>
                                        <p:cTn id="39" dur="800" decel="100000" fill="hold"/>
                                        <p:tgtEl>
                                          <p:spTgt spid="1031"/>
                                        </p:tgtEl>
                                        <p:attrNameLst>
                                          <p:attrName>ppt_y</p:attrName>
                                        </p:attrNameLst>
                                      </p:cBhvr>
                                      <p:tavLst>
                                        <p:tav tm="0">
                                          <p:val>
                                            <p:strVal val="#ppt_y-0.4"/>
                                          </p:val>
                                        </p:tav>
                                        <p:tav tm="100000">
                                          <p:val>
                                            <p:strVal val="#ppt_y+0.1"/>
                                          </p:val>
                                        </p:tav>
                                      </p:tavLst>
                                    </p:anim>
                                    <p:anim calcmode="lin" valueType="num">
                                      <p:cBhvr>
                                        <p:cTn id="40" dur="200" accel="100000" fill="hold">
                                          <p:stCondLst>
                                            <p:cond delay="800"/>
                                          </p:stCondLst>
                                        </p:cTn>
                                        <p:tgtEl>
                                          <p:spTgt spid="1031"/>
                                        </p:tgtEl>
                                        <p:attrNameLst>
                                          <p:attrName>ppt_x</p:attrName>
                                        </p:attrNameLst>
                                      </p:cBhvr>
                                      <p:tavLst>
                                        <p:tav tm="0">
                                          <p:val>
                                            <p:strVal val="#ppt_x-0.05"/>
                                          </p:val>
                                        </p:tav>
                                        <p:tav tm="100000">
                                          <p:val>
                                            <p:strVal val="#ppt_x"/>
                                          </p:val>
                                        </p:tav>
                                      </p:tavLst>
                                    </p:anim>
                                    <p:anim calcmode="lin" valueType="num">
                                      <p:cBhvr>
                                        <p:cTn id="41" dur="200" accel="100000" fill="hold">
                                          <p:stCondLst>
                                            <p:cond delay="800"/>
                                          </p:stCondLst>
                                        </p:cTn>
                                        <p:tgtEl>
                                          <p:spTgt spid="1031"/>
                                        </p:tgtEl>
                                        <p:attrNameLst>
                                          <p:attrName>ppt_y</p:attrName>
                                        </p:attrNameLst>
                                      </p:cBhvr>
                                      <p:tavLst>
                                        <p:tav tm="0">
                                          <p:val>
                                            <p:strVal val="#ppt_y+0.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nodeType="clickEffect">
                                  <p:stCondLst>
                                    <p:cond delay="0"/>
                                  </p:stCondLst>
                                  <p:childTnLst>
                                    <p:set>
                                      <p:cBhvr>
                                        <p:cTn id="45" dur="1" fill="hold">
                                          <p:stCondLst>
                                            <p:cond delay="0"/>
                                          </p:stCondLst>
                                        </p:cTn>
                                        <p:tgtEl>
                                          <p:spTgt spid="2049"/>
                                        </p:tgtEl>
                                        <p:attrNameLst>
                                          <p:attrName>style.visibility</p:attrName>
                                        </p:attrNameLst>
                                      </p:cBhvr>
                                      <p:to>
                                        <p:strVal val="visible"/>
                                      </p:to>
                                    </p:set>
                                    <p:animEffect transition="in" filter="diamond(in)">
                                      <p:cBhvr>
                                        <p:cTn id="46" dur="2000"/>
                                        <p:tgtEl>
                                          <p:spTgt spid="2049"/>
                                        </p:tgtEl>
                                      </p:cBhvr>
                                    </p:animEffect>
                                  </p:childTnLst>
                                  <p:subTnLst>
                                    <p:animClr>
                                      <p:cBhvr override="childStyle">
                                        <p:cTn dur="1" fill="hold" display="0" masterRel="nextClick" afterEffect="1"/>
                                        <p:tgtEl>
                                          <p:spTgt spid="2049"/>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1934" y="6000768"/>
            <a:ext cx="8229600" cy="1143000"/>
          </a:xfrm>
        </p:spPr>
        <p:txBody>
          <a:bodyPr>
            <a:normAutofit/>
          </a:bodyPr>
          <a:lstStyle/>
          <a:p>
            <a:endParaRPr lang="zh-CN" altLang="en-US" dirty="0"/>
          </a:p>
        </p:txBody>
      </p:sp>
      <p:sp>
        <p:nvSpPr>
          <p:cNvPr id="4" name="内容占位符 3"/>
          <p:cNvSpPr>
            <a:spLocks noGrp="1"/>
          </p:cNvSpPr>
          <p:nvPr>
            <p:ph sz="half" idx="2"/>
          </p:nvPr>
        </p:nvSpPr>
        <p:spPr>
          <a:xfrm>
            <a:off x="357158" y="1214422"/>
            <a:ext cx="4040188" cy="3951288"/>
          </a:xfrm>
        </p:spPr>
        <p:txBody>
          <a:bodyPr>
            <a:noAutofit/>
          </a:bodyPr>
          <a:lstStyle/>
          <a:p>
            <a:r>
              <a:rPr lang="zh-CN" altLang="en-US" sz="3200" b="1" i="1" u="sng" dirty="0" smtClean="0"/>
              <a:t>夜晚，我来到洋人街闲逛，这条街上有很多欧美国家的人。这里有一家大商场的名字名字叫做“</a:t>
            </a:r>
            <a:r>
              <a:rPr lang="en-US" altLang="zh-CN" sz="3200" b="1" i="1" u="sng" dirty="0" smtClean="0"/>
              <a:t>discovering”</a:t>
            </a:r>
            <a:r>
              <a:rPr lang="zh-CN" altLang="en-US" sz="3200" b="1" i="1" u="sng" dirty="0" smtClean="0"/>
              <a:t>的超市，据说是巴厘岛最大的超市，但我觉得比万达来说还是小很多。</a:t>
            </a:r>
            <a:endParaRPr lang="zh-CN" altLang="en-US" sz="3200" b="1" i="1" u="sng" dirty="0"/>
          </a:p>
        </p:txBody>
      </p:sp>
      <p:sp>
        <p:nvSpPr>
          <p:cNvPr id="5" name="文本占位符 4"/>
          <p:cNvSpPr>
            <a:spLocks noGrp="1"/>
          </p:cNvSpPr>
          <p:nvPr>
            <p:ph type="body" sz="quarter" idx="3"/>
          </p:nvPr>
        </p:nvSpPr>
        <p:spPr>
          <a:xfrm>
            <a:off x="-6572328" y="5214950"/>
            <a:ext cx="4041775" cy="639762"/>
          </a:xfrm>
        </p:spPr>
        <p:txBody>
          <a:bodyPr/>
          <a:lstStyle/>
          <a:p>
            <a:endParaRPr lang="zh-CN" altLang="en-US" dirty="0"/>
          </a:p>
        </p:txBody>
      </p:sp>
      <p:sp>
        <p:nvSpPr>
          <p:cNvPr id="6" name="内容占位符 5"/>
          <p:cNvSpPr>
            <a:spLocks noGrp="1"/>
          </p:cNvSpPr>
          <p:nvPr>
            <p:ph sz="quarter" idx="4"/>
          </p:nvPr>
        </p:nvSpPr>
        <p:spPr>
          <a:xfrm>
            <a:off x="4714876" y="1285860"/>
            <a:ext cx="4041775" cy="3951288"/>
          </a:xfrm>
        </p:spPr>
        <p:txBody>
          <a:bodyPr/>
          <a:lstStyle/>
          <a:p>
            <a:pPr>
              <a:buNone/>
            </a:pPr>
            <a:r>
              <a:rPr lang="zh-CN" altLang="en-US" dirty="0" smtClean="0"/>
              <a:t>超市的后门直通库塔沙滩，夜晚的库塔沙滩有一番独特的景色。点点的星光和远处的灯火倒映在海面上，波浪亲吻着沙滩，发出哗哗的声响。海滩是一个酒吧，许多外国人，在那里面喝着酒海滩，惬意享受生活。</a:t>
            </a:r>
          </a:p>
        </p:txBody>
      </p:sp>
      <p:sp>
        <p:nvSpPr>
          <p:cNvPr id="7" name="文本占位符 6"/>
          <p:cNvSpPr>
            <a:spLocks noGrp="1"/>
          </p:cNvSpPr>
          <p:nvPr>
            <p:ph type="body" idx="1"/>
          </p:nvPr>
        </p:nvSpPr>
        <p:spPr>
          <a:xfrm>
            <a:off x="3357554" y="500042"/>
            <a:ext cx="2571768" cy="785818"/>
          </a:xfrm>
        </p:spPr>
        <p:txBody>
          <a:bodyPr>
            <a:noAutofit/>
          </a:bodyPr>
          <a:lstStyle/>
          <a:p>
            <a:r>
              <a:rPr lang="zh-CN" altLang="en-US" sz="4800" dirty="0" smtClean="0"/>
              <a:t>洋人街</a:t>
            </a:r>
            <a:endParaRPr lang="zh-CN" altLang="en-US" sz="4800" dirty="0"/>
          </a:p>
        </p:txBody>
      </p:sp>
      <p:pic>
        <p:nvPicPr>
          <p:cNvPr id="1025" name="Picture 1" descr="C:\Users\Administrator\Documents\Tencent Files\2020897565\Image\C2C\A4ECA4DE91C47CFF32EC29992805542B.jpg"/>
          <p:cNvPicPr>
            <a:picLocks noChangeAspect="1" noChangeArrowheads="1"/>
          </p:cNvPicPr>
          <p:nvPr/>
        </p:nvPicPr>
        <p:blipFill>
          <a:blip r:embed="rId2"/>
          <a:srcRect/>
          <a:stretch>
            <a:fillRect/>
          </a:stretch>
        </p:blipFill>
        <p:spPr bwMode="auto">
          <a:xfrm>
            <a:off x="0" y="0"/>
            <a:ext cx="3393282" cy="6858001"/>
          </a:xfrm>
          <a:prstGeom prst="rect">
            <a:avLst/>
          </a:prstGeom>
          <a:noFill/>
        </p:spPr>
      </p:pic>
      <p:pic>
        <p:nvPicPr>
          <p:cNvPr id="1028" name="Picture 4" descr="https://timgsa.baidu.com/timg?image&amp;quality=80&amp;size=b9999_10000&amp;sec=1502984813368&amp;di=d86cbdbc85fd7b6887d32d8d6bff4751&amp;imgtype=0&amp;src=http%3A%2F%2Fs1.sinaimg.cn%2Flarge%2F001arAYxzy7aqkvGSR250%26690"/>
          <p:cNvPicPr>
            <a:picLocks noChangeAspect="1" noChangeArrowheads="1"/>
          </p:cNvPicPr>
          <p:nvPr/>
        </p:nvPicPr>
        <p:blipFill>
          <a:blip r:embed="rId3"/>
          <a:srcRect/>
          <a:stretch>
            <a:fillRect/>
          </a:stretch>
        </p:blipFill>
        <p:spPr bwMode="auto">
          <a:xfrm>
            <a:off x="3424980" y="2786058"/>
            <a:ext cx="5719020" cy="4286256"/>
          </a:xfrm>
          <a:prstGeom prst="rect">
            <a:avLst/>
          </a:prstGeom>
          <a:noFill/>
        </p:spPr>
      </p:pic>
      <p:pic>
        <p:nvPicPr>
          <p:cNvPr id="1029" name="Picture 5" descr="C:\Users\Administrator\Documents\Tencent Files\2020897565\Image\C2C\A8CA8A87221CA606F5920915457731F4.jpg"/>
          <p:cNvPicPr>
            <a:picLocks noChangeAspect="1" noChangeArrowheads="1"/>
          </p:cNvPicPr>
          <p:nvPr/>
        </p:nvPicPr>
        <p:blipFill>
          <a:blip r:embed="rId4"/>
          <a:srcRect/>
          <a:stretch>
            <a:fillRect/>
          </a:stretch>
        </p:blipFill>
        <p:spPr bwMode="auto">
          <a:xfrm>
            <a:off x="4500562" y="-762000"/>
            <a:ext cx="4286250" cy="7620000"/>
          </a:xfrm>
          <a:prstGeom prst="rect">
            <a:avLst/>
          </a:prstGeom>
          <a:noFill/>
        </p:spPr>
      </p:pic>
    </p:spTree>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nodePh="1">
                                  <p:stCondLst>
                                    <p:cond delay="0"/>
                                  </p:stCondLst>
                                  <p:endCondLst>
                                    <p:cond evt="begin" delay="0">
                                      <p:tn val="5"/>
                                    </p:cond>
                                  </p:end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25"/>
                                        </p:tgtEl>
                                        <p:attrNameLst>
                                          <p:attrName>style.visibility</p:attrName>
                                        </p:attrNameLst>
                                      </p:cBhvr>
                                      <p:to>
                                        <p:strVal val="visible"/>
                                      </p:to>
                                    </p:set>
                                    <p:animEffect transition="in" filter="randombar(horizontal)">
                                      <p:cBhvr>
                                        <p:cTn id="15" dur="500"/>
                                        <p:tgtEl>
                                          <p:spTgt spid="1025"/>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checkerboard(across)">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800" decel="100000"/>
                                        <p:tgtEl>
                                          <p:spTgt spid="1028"/>
                                        </p:tgtEl>
                                      </p:cBhvr>
                                    </p:animEffect>
                                    <p:anim calcmode="lin" valueType="num">
                                      <p:cBhvr>
                                        <p:cTn id="26" dur="800" decel="100000" fill="hold"/>
                                        <p:tgtEl>
                                          <p:spTgt spid="1028"/>
                                        </p:tgtEl>
                                        <p:attrNameLst>
                                          <p:attrName>style.rotation</p:attrName>
                                        </p:attrNameLst>
                                      </p:cBhvr>
                                      <p:tavLst>
                                        <p:tav tm="0">
                                          <p:val>
                                            <p:fltVal val="-90"/>
                                          </p:val>
                                        </p:tav>
                                        <p:tav tm="100000">
                                          <p:val>
                                            <p:fltVal val="0"/>
                                          </p:val>
                                        </p:tav>
                                      </p:tavLst>
                                    </p:anim>
                                    <p:anim calcmode="lin" valueType="num">
                                      <p:cBhvr>
                                        <p:cTn id="27" dur="800" decel="100000" fill="hold"/>
                                        <p:tgtEl>
                                          <p:spTgt spid="1028"/>
                                        </p:tgtEl>
                                        <p:attrNameLst>
                                          <p:attrName>ppt_x</p:attrName>
                                        </p:attrNameLst>
                                      </p:cBhvr>
                                      <p:tavLst>
                                        <p:tav tm="0">
                                          <p:val>
                                            <p:strVal val="#ppt_x+0.4"/>
                                          </p:val>
                                        </p:tav>
                                        <p:tav tm="100000">
                                          <p:val>
                                            <p:strVal val="#ppt_x-0.05"/>
                                          </p:val>
                                        </p:tav>
                                      </p:tavLst>
                                    </p:anim>
                                    <p:anim calcmode="lin" valueType="num">
                                      <p:cBhvr>
                                        <p:cTn id="28" dur="800" decel="100000" fill="hold"/>
                                        <p:tgtEl>
                                          <p:spTgt spid="1028"/>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1028"/>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1028"/>
                                        </p:tgtEl>
                                        <p:attrNameLst>
                                          <p:attrName>ppt_y</p:attrName>
                                        </p:attrNameLst>
                                      </p:cBhvr>
                                      <p:tavLst>
                                        <p:tav tm="0">
                                          <p:val>
                                            <p:strVal val="#ppt_y+0.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iterate type="lt">
                                    <p:tmPct val="5000"/>
                                  </p:iterate>
                                  <p:childTnLst>
                                    <p:set>
                                      <p:cBhvr>
                                        <p:cTn id="34" dur="1" fill="hold">
                                          <p:stCondLst>
                                            <p:cond delay="0"/>
                                          </p:stCondLst>
                                        </p:cTn>
                                        <p:tgtEl>
                                          <p:spTgt spid="1029"/>
                                        </p:tgtEl>
                                        <p:attrNameLst>
                                          <p:attrName>style.visibility</p:attrName>
                                        </p:attrNameLst>
                                      </p:cBhvr>
                                      <p:to>
                                        <p:strVal val="visible"/>
                                      </p:to>
                                    </p:set>
                                    <p:anim calcmode="lin" valueType="num">
                                      <p:cBhvr>
                                        <p:cTn id="35" dur="1000" fill="hold"/>
                                        <p:tgtEl>
                                          <p:spTgt spid="1029"/>
                                        </p:tgtEl>
                                        <p:attrNameLst>
                                          <p:attrName>ppt_w</p:attrName>
                                        </p:attrNameLst>
                                      </p:cBhvr>
                                      <p:tavLst>
                                        <p:tav tm="0">
                                          <p:val>
                                            <p:fltVal val="0"/>
                                          </p:val>
                                        </p:tav>
                                        <p:tav tm="100000">
                                          <p:val>
                                            <p:strVal val="#ppt_w"/>
                                          </p:val>
                                        </p:tav>
                                      </p:tavLst>
                                    </p:anim>
                                    <p:anim calcmode="lin" valueType="num">
                                      <p:cBhvr>
                                        <p:cTn id="36" dur="1000" fill="hold"/>
                                        <p:tgtEl>
                                          <p:spTgt spid="1029"/>
                                        </p:tgtEl>
                                        <p:attrNameLst>
                                          <p:attrName>ppt_h</p:attrName>
                                        </p:attrNameLst>
                                      </p:cBhvr>
                                      <p:tavLst>
                                        <p:tav tm="0">
                                          <p:val>
                                            <p:fltVal val="0"/>
                                          </p:val>
                                        </p:tav>
                                        <p:tav tm="100000">
                                          <p:val>
                                            <p:strVal val="#ppt_h"/>
                                          </p:val>
                                        </p:tav>
                                      </p:tavLst>
                                    </p:anim>
                                    <p:anim calcmode="lin" valueType="num">
                                      <p:cBhvr>
                                        <p:cTn id="37" dur="1000" fill="hold"/>
                                        <p:tgtEl>
                                          <p:spTgt spid="1029"/>
                                        </p:tgtEl>
                                        <p:attrNameLst>
                                          <p:attrName>style.rotation</p:attrName>
                                        </p:attrNameLst>
                                      </p:cBhvr>
                                      <p:tavLst>
                                        <p:tav tm="0">
                                          <p:val>
                                            <p:fltVal val="90"/>
                                          </p:val>
                                        </p:tav>
                                        <p:tav tm="100000">
                                          <p:val>
                                            <p:fltVal val="0"/>
                                          </p:val>
                                        </p:tav>
                                      </p:tavLst>
                                    </p:anim>
                                    <p:animEffect transition="in" filter="fade">
                                      <p:cBhvr>
                                        <p:cTn id="38" dur="1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214290"/>
            <a:ext cx="8229600" cy="1143000"/>
          </a:xfrm>
        </p:spPr>
        <p:txBody>
          <a:bodyPr/>
          <a:lstStyle/>
          <a:p>
            <a:r>
              <a:rPr lang="zh-CN" altLang="en-US" dirty="0" smtClean="0"/>
              <a:t>海神庙</a:t>
            </a:r>
            <a:endParaRPr lang="zh-CN" altLang="en-US" dirty="0"/>
          </a:p>
        </p:txBody>
      </p:sp>
      <p:sp>
        <p:nvSpPr>
          <p:cNvPr id="3" name="文本占位符 2"/>
          <p:cNvSpPr>
            <a:spLocks noGrp="1"/>
          </p:cNvSpPr>
          <p:nvPr>
            <p:ph type="body" idx="1"/>
          </p:nvPr>
        </p:nvSpPr>
        <p:spPr>
          <a:xfrm>
            <a:off x="0" y="-428652"/>
            <a:ext cx="8858280" cy="4286256"/>
          </a:xfrm>
        </p:spPr>
        <p:txBody>
          <a:bodyPr>
            <a:normAutofit/>
          </a:bodyPr>
          <a:lstStyle/>
          <a:p>
            <a:r>
              <a:rPr lang="zh-CN" altLang="en-US" dirty="0" smtClean="0"/>
              <a:t>去巴厘岛必去海神庙。海神庙</a:t>
            </a:r>
            <a:r>
              <a:rPr lang="zh-CN" altLang="en-US" b="0" dirty="0" smtClean="0"/>
              <a:t>是</a:t>
            </a:r>
            <a:r>
              <a:rPr lang="zh-CN" altLang="en-US" b="0" dirty="0" smtClean="0">
                <a:hlinkClick r:id="rId2" tooltip="印尼"/>
              </a:rPr>
              <a:t>印尼</a:t>
            </a:r>
            <a:r>
              <a:rPr lang="zh-CN" altLang="en-US" b="0" dirty="0" smtClean="0">
                <a:hlinkClick r:id="rId3" tooltip="峇里岛"/>
              </a:rPr>
              <a:t>峇里岛</a:t>
            </a:r>
            <a:r>
              <a:rPr lang="zh-CN" altLang="en-US" b="0" dirty="0" smtClean="0"/>
              <a:t>中西部海岸的一座寺庙，是峇里岛六大寺庙之一。庙宇位在</a:t>
            </a:r>
            <a:r>
              <a:rPr lang="zh-CN" altLang="en-US" b="0" dirty="0" smtClean="0">
                <a:hlinkClick r:id="rId4" tooltip="塔巴南（页面不存在）"/>
              </a:rPr>
              <a:t>塔巴南</a:t>
            </a:r>
            <a:r>
              <a:rPr lang="zh-CN" altLang="en-US" b="0" dirty="0" smtClean="0"/>
              <a:t>，距</a:t>
            </a:r>
            <a:r>
              <a:rPr lang="zh-CN" altLang="en-US" b="0" dirty="0" smtClean="0">
                <a:hlinkClick r:id="rId5" tooltip="丹帕沙"/>
              </a:rPr>
              <a:t>丹帕沙</a:t>
            </a:r>
            <a:r>
              <a:rPr lang="zh-CN" altLang="en-US" b="0" dirty="0" smtClean="0"/>
              <a:t>约</a:t>
            </a:r>
            <a:r>
              <a:rPr lang="en-US" altLang="zh-CN" b="0" dirty="0" smtClean="0"/>
              <a:t>20</a:t>
            </a:r>
            <a:r>
              <a:rPr lang="zh-CN" altLang="en-US" b="0" dirty="0" smtClean="0"/>
              <a:t>公里，盖在一个经海水冲刷而形成的离岸大岩石上，在海水</a:t>
            </a:r>
            <a:r>
              <a:rPr lang="zh-CN" altLang="en-US" b="0" dirty="0" smtClean="0">
                <a:hlinkClick r:id="rId6" tooltip="涨潮"/>
              </a:rPr>
              <a:t>涨潮</a:t>
            </a:r>
            <a:r>
              <a:rPr lang="zh-CN" altLang="en-US" b="0" dirty="0" smtClean="0"/>
              <a:t>时，与其连接的通道会被淹没，无法通行，必须等待</a:t>
            </a:r>
            <a:r>
              <a:rPr lang="zh-CN" altLang="en-US" b="0" dirty="0" smtClean="0">
                <a:hlinkClick r:id="rId7" tooltip="退潮（页面不存在）"/>
              </a:rPr>
              <a:t>退潮</a:t>
            </a:r>
            <a:r>
              <a:rPr lang="zh-CN" altLang="en-US" b="0" dirty="0" smtClean="0"/>
              <a:t>才能进入庙宇参观。</a:t>
            </a:r>
            <a:endParaRPr lang="zh-CN" altLang="en-US" dirty="0"/>
          </a:p>
        </p:txBody>
      </p:sp>
      <p:sp>
        <p:nvSpPr>
          <p:cNvPr id="4" name="内容占位符 3"/>
          <p:cNvSpPr>
            <a:spLocks noGrp="1"/>
          </p:cNvSpPr>
          <p:nvPr>
            <p:ph sz="half" idx="2"/>
          </p:nvPr>
        </p:nvSpPr>
        <p:spPr>
          <a:xfrm>
            <a:off x="-357254" y="1214422"/>
            <a:ext cx="9501254" cy="6858000"/>
          </a:xfrm>
        </p:spPr>
        <p:txBody>
          <a:bodyPr>
            <a:noAutofit/>
          </a:bodyPr>
          <a:lstStyle/>
          <a:p>
            <a:r>
              <a:rPr lang="zh-CN" altLang="en-US" sz="2800" dirty="0" smtClean="0"/>
              <a:t>海神庙据说是由</a:t>
            </a:r>
            <a:r>
              <a:rPr lang="en-US" altLang="zh-CN" sz="2800" dirty="0" smtClean="0"/>
              <a:t>15</a:t>
            </a:r>
            <a:r>
              <a:rPr lang="zh-CN" altLang="en-US" sz="2800" dirty="0" smtClean="0"/>
              <a:t>世纪的一个神职人员</a:t>
            </a:r>
            <a:r>
              <a:rPr lang="en-US" altLang="zh-CN" sz="2800" dirty="0" err="1" smtClean="0"/>
              <a:t>Danghyang</a:t>
            </a:r>
            <a:r>
              <a:rPr lang="en-US" altLang="zh-CN" sz="2800" dirty="0" smtClean="0"/>
              <a:t> </a:t>
            </a:r>
            <a:r>
              <a:rPr lang="en-US" altLang="zh-CN" sz="2800" dirty="0" err="1" smtClean="0"/>
              <a:t>Nirartha</a:t>
            </a:r>
            <a:r>
              <a:rPr lang="zh-CN" altLang="en-US" sz="2800" dirty="0" smtClean="0"/>
              <a:t>所建立，他在南部游览时，因看到这边有块岩石发出耀眼的光芒而决定在此休息。 </a:t>
            </a:r>
            <a:r>
              <a:rPr lang="en-US" altLang="zh-CN" sz="2800" dirty="0" err="1" smtClean="0"/>
              <a:t>Nirartha</a:t>
            </a:r>
            <a:r>
              <a:rPr lang="zh-CN" altLang="en-US" sz="2800" dirty="0" smtClean="0"/>
              <a:t>认为此地是个可祭拜海神的圣地，之后吩咐这些渔夫在岩石上盖起这座庙。往后的几世纪，海神庙成了峇里神话的一部分， 据说在建造庙宇的时候，遇到了大风浪的侵袭，在岌岌可危之时，</a:t>
            </a:r>
            <a:r>
              <a:rPr lang="en-US" altLang="zh-CN" sz="2800" dirty="0" err="1" smtClean="0"/>
              <a:t>Nirartha</a:t>
            </a:r>
            <a:r>
              <a:rPr lang="zh-CN" altLang="en-US" sz="2800" dirty="0" smtClean="0"/>
              <a:t>便解开身上系的腰带丢入海中，这个腰带就变化成一条大海蛇保护庙宇不受侵袭。 此外据说海神庙底座的海蚀洞里会出现颜色黑白相间的海蛇守护此庙宇，防止恶灵和入侵者的骚扰。</a:t>
            </a:r>
            <a:endParaRPr lang="zh-CN" altLang="en-US" sz="2800" dirty="0"/>
          </a:p>
        </p:txBody>
      </p:sp>
      <p:sp>
        <p:nvSpPr>
          <p:cNvPr id="5" name="文本占位符 4"/>
          <p:cNvSpPr>
            <a:spLocks noGrp="1"/>
          </p:cNvSpPr>
          <p:nvPr>
            <p:ph type="body" sz="quarter" idx="3"/>
          </p:nvPr>
        </p:nvSpPr>
        <p:spPr>
          <a:xfrm>
            <a:off x="9144000" y="1357298"/>
            <a:ext cx="4041775" cy="639762"/>
          </a:xfrm>
        </p:spPr>
        <p:txBody>
          <a:bodyPr/>
          <a:lstStyle/>
          <a:p>
            <a:endParaRPr lang="zh-CN" altLang="en-US" dirty="0"/>
          </a:p>
        </p:txBody>
      </p:sp>
      <p:sp>
        <p:nvSpPr>
          <p:cNvPr id="6" name="内容占位符 5"/>
          <p:cNvSpPr>
            <a:spLocks noGrp="1"/>
          </p:cNvSpPr>
          <p:nvPr>
            <p:ph sz="quarter" idx="4"/>
          </p:nvPr>
        </p:nvSpPr>
        <p:spPr>
          <a:xfrm>
            <a:off x="9358346" y="2071678"/>
            <a:ext cx="4041775" cy="3951288"/>
          </a:xfrm>
        </p:spPr>
        <p:txBody>
          <a:bodyPr/>
          <a:lstStyle/>
          <a:p>
            <a:endParaRPr lang="zh-CN" altLang="en-US" dirty="0"/>
          </a:p>
        </p:txBody>
      </p:sp>
      <p:pic>
        <p:nvPicPr>
          <p:cNvPr id="1026" name="Picture 2" descr="https://timgsa.baidu.com/timg?image&amp;quality=80&amp;size=b9999_10000&amp;sec=1504168755&amp;di=879d5bb2329351b57022109bbce2c5db&amp;imgtype=jpg&amp;er=1&amp;src=http%3A%2F%2Fyouimg1.c-ctrip.com%2Ftarget%2Ftg%2F682%2F873%2F785%2F8c1a8e3edc8c40fbb8a2494b51b96754.jpg"/>
          <p:cNvPicPr>
            <a:picLocks noChangeAspect="1" noChangeArrowheads="1"/>
          </p:cNvPicPr>
          <p:nvPr/>
        </p:nvPicPr>
        <p:blipFill>
          <a:blip r:embed="rId8" cstate="print"/>
          <a:srcRect/>
          <a:stretch>
            <a:fillRect/>
          </a:stretch>
        </p:blipFill>
        <p:spPr bwMode="auto">
          <a:xfrm>
            <a:off x="0" y="1071546"/>
            <a:ext cx="8942225" cy="5030002"/>
          </a:xfrm>
          <a:prstGeom prst="rect">
            <a:avLst/>
          </a:prstGeom>
          <a:noFill/>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3">
                                            <p:txEl>
                                              <p:pRg st="0" end="0"/>
                                            </p:txEl>
                                          </p:spTgt>
                                        </p:tgtEl>
                                        <p:attrNameLst>
                                          <p:attrName>ppt_w</p:attrName>
                                        </p:attrNameLst>
                                      </p:cBhvr>
                                    </p:anim>
                                    <p:anim by="(#ppt_w*0.50)" calcmode="lin" valueType="num">
                                      <p:cBhvr>
                                        <p:cTn id="8" dur="250" decel="50000" autoRev="1" fill="hold">
                                          <p:stCondLst>
                                            <p:cond delay="0"/>
                                          </p:stCondLst>
                                        </p:cTn>
                                        <p:tgtEl>
                                          <p:spTgt spid="3">
                                            <p:txEl>
                                              <p:pRg st="0" end="0"/>
                                            </p:txEl>
                                          </p:spTgt>
                                        </p:tgtEl>
                                        <p:attrNameLst>
                                          <p:attrName>ppt_x</p:attrName>
                                        </p:attrNameLst>
                                      </p:cBhvr>
                                    </p:anim>
                                    <p:anim from="(-#ppt_h/2)" to="(#ppt_y)" calcmode="lin" valueType="num">
                                      <p:cBhvr>
                                        <p:cTn id="9" dur="500" fill="hold">
                                          <p:stCondLst>
                                            <p:cond delay="0"/>
                                          </p:stCondLst>
                                        </p:cTn>
                                        <p:tgtEl>
                                          <p:spTgt spid="3">
                                            <p:txEl>
                                              <p:pRg st="0" end="0"/>
                                            </p:txEl>
                                          </p:spTgt>
                                        </p:tgtEl>
                                        <p:attrNameLst>
                                          <p:attrName>ppt_y</p:attrName>
                                        </p:attrNameLst>
                                      </p:cBhvr>
                                    </p:anim>
                                    <p:animRot by="21600000">
                                      <p:cBhvr>
                                        <p:cTn id="10" dur="500" fill="hold">
                                          <p:stCondLst>
                                            <p:cond delay="0"/>
                                          </p:stCondLst>
                                        </p:cTn>
                                        <p:tgtEl>
                                          <p:spTgt spid="3">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xit" presetSubtype="0" fill="hold" grpId="1" nodeType="clickEffect">
                                  <p:stCondLst>
                                    <p:cond delay="0"/>
                                  </p:stCondLst>
                                  <p:iterate type="lt">
                                    <p:tmPct val="10000"/>
                                  </p:iterate>
                                  <p:childTnLst>
                                    <p:anim from="(ppt_w)" to="(-ppt_w*2)" calcmode="lin" valueType="num">
                                      <p:cBhvr rctx="PPT">
                                        <p:cTn id="14" dur="250" autoRev="1">
                                          <p:stCondLst>
                                            <p:cond delay="0"/>
                                          </p:stCondLst>
                                        </p:cTn>
                                        <p:tgtEl>
                                          <p:spTgt spid="3">
                                            <p:txEl>
                                              <p:pRg st="0" end="0"/>
                                            </p:txEl>
                                          </p:spTgt>
                                        </p:tgtEl>
                                        <p:attrNameLst>
                                          <p:attrName>ppt_w</p:attrName>
                                        </p:attrNameLst>
                                      </p:cBhvr>
                                    </p:anim>
                                    <p:anim by="(ppt_w*0.50)" calcmode="lin" valueType="num">
                                      <p:cBhvr>
                                        <p:cTn id="15" dur="250" decel="50000" autoRev="1">
                                          <p:stCondLst>
                                            <p:cond delay="0"/>
                                          </p:stCondLst>
                                        </p:cTn>
                                        <p:tgtEl>
                                          <p:spTgt spid="3">
                                            <p:txEl>
                                              <p:pRg st="0" end="0"/>
                                            </p:txEl>
                                          </p:spTgt>
                                        </p:tgtEl>
                                        <p:attrNameLst>
                                          <p:attrName>ppt_x</p:attrName>
                                        </p:attrNameLst>
                                      </p:cBhvr>
                                    </p:anim>
                                    <p:anim from="(ppt_y)" to="(1+ppt_h/2)" calcmode="lin" valueType="num">
                                      <p:cBhvr>
                                        <p:cTn id="16" dur="500">
                                          <p:stCondLst>
                                            <p:cond delay="0"/>
                                          </p:stCondLst>
                                        </p:cTn>
                                        <p:tgtEl>
                                          <p:spTgt spid="3">
                                            <p:txEl>
                                              <p:pRg st="0" end="0"/>
                                            </p:txEl>
                                          </p:spTgt>
                                        </p:tgtEl>
                                        <p:attrNameLst>
                                          <p:attrName>ppt_y</p:attrName>
                                        </p:attrNameLst>
                                      </p:cBhvr>
                                    </p:anim>
                                    <p:animRot by="21600000">
                                      <p:cBhvr>
                                        <p:cTn id="17" dur="500">
                                          <p:stCondLst>
                                            <p:cond delay="0"/>
                                          </p:stCondLst>
                                        </p:cTn>
                                        <p:tgtEl>
                                          <p:spTgt spid="3">
                                            <p:txEl>
                                              <p:pRg st="0" end="0"/>
                                            </p:txEl>
                                          </p:spTgt>
                                        </p:tgtEl>
                                        <p:attrNameLst>
                                          <p:attrName>r</p:attrName>
                                        </p:attrNameLst>
                                      </p:cBhvr>
                                    </p:animRot>
                                    <p:set>
                                      <p:cBhvr>
                                        <p:cTn id="18"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ipe(down)">
                                      <p:cBhvr>
                                        <p:cTn id="23" dur="580">
                                          <p:stCondLst>
                                            <p:cond delay="0"/>
                                          </p:stCondLst>
                                        </p:cTn>
                                        <p:tgtEl>
                                          <p:spTgt spid="4">
                                            <p:txEl>
                                              <p:pRg st="0" end="0"/>
                                            </p:txEl>
                                          </p:spTgt>
                                        </p:tgtEl>
                                      </p:cBhvr>
                                    </p:animEffect>
                                    <p:anim calcmode="lin" valueType="num">
                                      <p:cBhvr>
                                        <p:cTn id="24"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xEl>
                                              <p:pRg st="0" end="0"/>
                                            </p:txEl>
                                          </p:spTgt>
                                        </p:tgtEl>
                                      </p:cBhvr>
                                      <p:to x="100000" y="60000"/>
                                    </p:animScale>
                                    <p:animScale>
                                      <p:cBhvr>
                                        <p:cTn id="30" dur="166" decel="50000">
                                          <p:stCondLst>
                                            <p:cond delay="676"/>
                                          </p:stCondLst>
                                        </p:cTn>
                                        <p:tgtEl>
                                          <p:spTgt spid="4">
                                            <p:txEl>
                                              <p:pRg st="0" end="0"/>
                                            </p:txEl>
                                          </p:spTgt>
                                        </p:tgtEl>
                                      </p:cBhvr>
                                      <p:to x="100000" y="100000"/>
                                    </p:animScale>
                                    <p:animScale>
                                      <p:cBhvr>
                                        <p:cTn id="31" dur="26">
                                          <p:stCondLst>
                                            <p:cond delay="1312"/>
                                          </p:stCondLst>
                                        </p:cTn>
                                        <p:tgtEl>
                                          <p:spTgt spid="4">
                                            <p:txEl>
                                              <p:pRg st="0" end="0"/>
                                            </p:txEl>
                                          </p:spTgt>
                                        </p:tgtEl>
                                      </p:cBhvr>
                                      <p:to x="100000" y="80000"/>
                                    </p:animScale>
                                    <p:animScale>
                                      <p:cBhvr>
                                        <p:cTn id="32" dur="166" decel="50000">
                                          <p:stCondLst>
                                            <p:cond delay="1338"/>
                                          </p:stCondLst>
                                        </p:cTn>
                                        <p:tgtEl>
                                          <p:spTgt spid="4">
                                            <p:txEl>
                                              <p:pRg st="0" end="0"/>
                                            </p:txEl>
                                          </p:spTgt>
                                        </p:tgtEl>
                                      </p:cBhvr>
                                      <p:to x="100000" y="100000"/>
                                    </p:animScale>
                                    <p:animScale>
                                      <p:cBhvr>
                                        <p:cTn id="33" dur="26">
                                          <p:stCondLst>
                                            <p:cond delay="1642"/>
                                          </p:stCondLst>
                                        </p:cTn>
                                        <p:tgtEl>
                                          <p:spTgt spid="4">
                                            <p:txEl>
                                              <p:pRg st="0" end="0"/>
                                            </p:txEl>
                                          </p:spTgt>
                                        </p:tgtEl>
                                      </p:cBhvr>
                                      <p:to x="100000" y="90000"/>
                                    </p:animScale>
                                    <p:animScale>
                                      <p:cBhvr>
                                        <p:cTn id="34" dur="166" decel="50000">
                                          <p:stCondLst>
                                            <p:cond delay="1668"/>
                                          </p:stCondLst>
                                        </p:cTn>
                                        <p:tgtEl>
                                          <p:spTgt spid="4">
                                            <p:txEl>
                                              <p:pRg st="0" end="0"/>
                                            </p:txEl>
                                          </p:spTgt>
                                        </p:tgtEl>
                                      </p:cBhvr>
                                      <p:to x="100000" y="100000"/>
                                    </p:animScale>
                                    <p:animScale>
                                      <p:cBhvr>
                                        <p:cTn id="35" dur="26">
                                          <p:stCondLst>
                                            <p:cond delay="1808"/>
                                          </p:stCondLst>
                                        </p:cTn>
                                        <p:tgtEl>
                                          <p:spTgt spid="4">
                                            <p:txEl>
                                              <p:pRg st="0" end="0"/>
                                            </p:txEl>
                                          </p:spTgt>
                                        </p:tgtEl>
                                      </p:cBhvr>
                                      <p:to x="100000" y="95000"/>
                                    </p:animScale>
                                    <p:animScale>
                                      <p:cBhvr>
                                        <p:cTn id="36" dur="166" decel="50000">
                                          <p:stCondLst>
                                            <p:cond delay="1834"/>
                                          </p:stCondLst>
                                        </p:cTn>
                                        <p:tgtEl>
                                          <p:spTgt spid="4">
                                            <p:txEl>
                                              <p:pRg st="0" end="0"/>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checkerboard(across)">
                                      <p:cBhvr>
                                        <p:cTn id="4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巴厘岛文化风俗</a:t>
            </a:r>
            <a:endParaRPr lang="zh-CN" altLang="en-US" dirty="0"/>
          </a:p>
        </p:txBody>
      </p:sp>
      <p:sp>
        <p:nvSpPr>
          <p:cNvPr id="3" name="文本占位符 2"/>
          <p:cNvSpPr>
            <a:spLocks noGrp="1"/>
          </p:cNvSpPr>
          <p:nvPr>
            <p:ph type="body" idx="1"/>
          </p:nvPr>
        </p:nvSpPr>
        <p:spPr>
          <a:xfrm>
            <a:off x="285720" y="-642966"/>
            <a:ext cx="4040188" cy="4322780"/>
          </a:xfrm>
        </p:spPr>
        <p:txBody>
          <a:bodyPr>
            <a:noAutofit/>
          </a:bodyPr>
          <a:lstStyle/>
          <a:p>
            <a:r>
              <a:rPr lang="zh-CN" altLang="en-US" sz="2800" dirty="0" smtClean="0"/>
              <a:t>大多数巴厘岛人信奉印度教，他们每家每户都会有一个家庙，规定，房子的高度不能超过椰子树的高度，他们最高的房子也就五层楼。</a:t>
            </a:r>
            <a:endParaRPr lang="zh-CN" altLang="en-US" sz="2800" dirty="0"/>
          </a:p>
        </p:txBody>
      </p:sp>
      <p:sp>
        <p:nvSpPr>
          <p:cNvPr id="4" name="内容占位符 3"/>
          <p:cNvSpPr>
            <a:spLocks noGrp="1"/>
          </p:cNvSpPr>
          <p:nvPr>
            <p:ph sz="half" idx="2"/>
          </p:nvPr>
        </p:nvSpPr>
        <p:spPr>
          <a:xfrm>
            <a:off x="-1571668" y="7215214"/>
            <a:ext cx="4040188" cy="2625725"/>
          </a:xfrm>
        </p:spPr>
        <p:txBody>
          <a:bodyPr/>
          <a:lstStyle/>
          <a:p>
            <a:endParaRPr lang="zh-CN" altLang="en-US" dirty="0"/>
          </a:p>
        </p:txBody>
      </p:sp>
      <p:sp>
        <p:nvSpPr>
          <p:cNvPr id="5" name="文本占位符 4"/>
          <p:cNvSpPr>
            <a:spLocks noGrp="1"/>
          </p:cNvSpPr>
          <p:nvPr>
            <p:ph type="body" sz="quarter" idx="3"/>
          </p:nvPr>
        </p:nvSpPr>
        <p:spPr>
          <a:xfrm>
            <a:off x="428596" y="4000504"/>
            <a:ext cx="4041775" cy="1179507"/>
          </a:xfrm>
        </p:spPr>
        <p:txBody>
          <a:bodyPr>
            <a:normAutofit lnSpcReduction="10000"/>
          </a:bodyPr>
          <a:lstStyle/>
          <a:p>
            <a:r>
              <a:rPr lang="zh-CN" altLang="en-US" dirty="0" smtClean="0"/>
              <a:t>巴厘岛人每天都要拜神，他们会做一种小盒子，在里面烧香，放上各种供品。</a:t>
            </a:r>
          </a:p>
          <a:p>
            <a:endParaRPr lang="zh-CN" altLang="en-US" dirty="0"/>
          </a:p>
        </p:txBody>
      </p:sp>
      <p:sp>
        <p:nvSpPr>
          <p:cNvPr id="6" name="内容占位符 5"/>
          <p:cNvSpPr>
            <a:spLocks noGrp="1"/>
          </p:cNvSpPr>
          <p:nvPr>
            <p:ph sz="quarter" idx="4"/>
          </p:nvPr>
        </p:nvSpPr>
        <p:spPr>
          <a:xfrm>
            <a:off x="5102225" y="1214422"/>
            <a:ext cx="4041775" cy="3951288"/>
          </a:xfrm>
        </p:spPr>
        <p:txBody>
          <a:bodyPr/>
          <a:lstStyle/>
          <a:p>
            <a:r>
              <a:rPr lang="zh-CN" altLang="en-US" dirty="0" smtClean="0"/>
              <a:t>这是巴厘岛庙会</a:t>
            </a:r>
            <a:endParaRPr lang="zh-CN" altLang="en-US" dirty="0"/>
          </a:p>
        </p:txBody>
      </p:sp>
      <p:pic>
        <p:nvPicPr>
          <p:cNvPr id="21506" name="Picture 2" descr="巴厘岛民俗风情"/>
          <p:cNvPicPr>
            <a:picLocks noChangeAspect="1" noChangeArrowheads="1"/>
          </p:cNvPicPr>
          <p:nvPr/>
        </p:nvPicPr>
        <p:blipFill>
          <a:blip r:embed="rId2"/>
          <a:srcRect/>
          <a:stretch>
            <a:fillRect/>
          </a:stretch>
        </p:blipFill>
        <p:spPr bwMode="auto">
          <a:xfrm>
            <a:off x="-785850" y="1000108"/>
            <a:ext cx="9429778" cy="6286520"/>
          </a:xfrm>
          <a:prstGeom prst="rect">
            <a:avLst/>
          </a:prstGeom>
          <a:noFill/>
        </p:spPr>
      </p:pic>
      <p:pic>
        <p:nvPicPr>
          <p:cNvPr id="21508" name="Picture 4" descr="http://imgsrc.baidu.com/forum/w%3D580/sign=ac8307ba6e09c93d07f20effaf3cf8bb/ac0660600c3387448e6c62c8580fd9f9d62aa0ff.jpg"/>
          <p:cNvPicPr>
            <a:picLocks noChangeAspect="1" noChangeArrowheads="1"/>
          </p:cNvPicPr>
          <p:nvPr/>
        </p:nvPicPr>
        <p:blipFill>
          <a:blip r:embed="rId3"/>
          <a:srcRect/>
          <a:stretch>
            <a:fillRect/>
          </a:stretch>
        </p:blipFill>
        <p:spPr bwMode="auto">
          <a:xfrm>
            <a:off x="-214346" y="0"/>
            <a:ext cx="5353050" cy="7143750"/>
          </a:xfrm>
          <a:prstGeom prst="rect">
            <a:avLst/>
          </a:prstGeom>
          <a:noFill/>
        </p:spPr>
      </p:pic>
      <p:pic>
        <p:nvPicPr>
          <p:cNvPr id="21510" name="Picture 6" descr="https://timgsa.baidu.com/timg?image&amp;quality=80&amp;size=b9999_10000&amp;sec=1503575372547&amp;di=2848d42debe5563c7dcfb26d63676860&amp;imgtype=0&amp;src=http%3A%2F%2Fimgsrc.baidu.com%2Fimage%2Fc0%253Dshijue1%252C0%252C0%252C294%252C40%2Fsign%3D4ab8a1e349166d222c7a1dd72e4a6382%2F4e4a20a4462309f78f118b3a780e0cf3d7cad69f.jpg"/>
          <p:cNvPicPr>
            <a:picLocks noChangeAspect="1" noChangeArrowheads="1"/>
          </p:cNvPicPr>
          <p:nvPr/>
        </p:nvPicPr>
        <p:blipFill>
          <a:blip r:embed="rId4"/>
          <a:srcRect/>
          <a:stretch>
            <a:fillRect/>
          </a:stretch>
        </p:blipFill>
        <p:spPr bwMode="auto">
          <a:xfrm>
            <a:off x="-1500230" y="0"/>
            <a:ext cx="11430000" cy="762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down)">
                                      <p:cBhvr>
                                        <p:cTn id="7" dur="580">
                                          <p:stCondLst>
                                            <p:cond delay="0"/>
                                          </p:stCondLst>
                                        </p:cTn>
                                        <p:tgtEl>
                                          <p:spTgt spid="21506"/>
                                        </p:tgtEl>
                                      </p:cBhvr>
                                    </p:animEffect>
                                    <p:anim calcmode="lin" valueType="num">
                                      <p:cBhvr>
                                        <p:cTn id="8" dur="1822" tmFilter="0,0; 0.14,0.36; 0.43,0.73; 0.71,0.91; 1.0,1.0">
                                          <p:stCondLst>
                                            <p:cond delay="0"/>
                                          </p:stCondLst>
                                        </p:cTn>
                                        <p:tgtEl>
                                          <p:spTgt spid="2150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50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50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50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506"/>
                                        </p:tgtEl>
                                        <p:attrNameLst>
                                          <p:attrName>ppt_y</p:attrName>
                                        </p:attrNameLst>
                                      </p:cBhvr>
                                      <p:tavLst>
                                        <p:tav tm="0" fmla="#ppt_y-sin(pi*$)/81">
                                          <p:val>
                                            <p:fltVal val="0"/>
                                          </p:val>
                                        </p:tav>
                                        <p:tav tm="100000">
                                          <p:val>
                                            <p:fltVal val="1"/>
                                          </p:val>
                                        </p:tav>
                                      </p:tavLst>
                                    </p:anim>
                                    <p:animScale>
                                      <p:cBhvr>
                                        <p:cTn id="13" dur="26">
                                          <p:stCondLst>
                                            <p:cond delay="650"/>
                                          </p:stCondLst>
                                        </p:cTn>
                                        <p:tgtEl>
                                          <p:spTgt spid="21506"/>
                                        </p:tgtEl>
                                      </p:cBhvr>
                                      <p:to x="100000" y="60000"/>
                                    </p:animScale>
                                    <p:animScale>
                                      <p:cBhvr>
                                        <p:cTn id="14" dur="166" decel="50000">
                                          <p:stCondLst>
                                            <p:cond delay="676"/>
                                          </p:stCondLst>
                                        </p:cTn>
                                        <p:tgtEl>
                                          <p:spTgt spid="21506"/>
                                        </p:tgtEl>
                                      </p:cBhvr>
                                      <p:to x="100000" y="100000"/>
                                    </p:animScale>
                                    <p:animScale>
                                      <p:cBhvr>
                                        <p:cTn id="15" dur="26">
                                          <p:stCondLst>
                                            <p:cond delay="1312"/>
                                          </p:stCondLst>
                                        </p:cTn>
                                        <p:tgtEl>
                                          <p:spTgt spid="21506"/>
                                        </p:tgtEl>
                                      </p:cBhvr>
                                      <p:to x="100000" y="80000"/>
                                    </p:animScale>
                                    <p:animScale>
                                      <p:cBhvr>
                                        <p:cTn id="16" dur="166" decel="50000">
                                          <p:stCondLst>
                                            <p:cond delay="1338"/>
                                          </p:stCondLst>
                                        </p:cTn>
                                        <p:tgtEl>
                                          <p:spTgt spid="21506"/>
                                        </p:tgtEl>
                                      </p:cBhvr>
                                      <p:to x="100000" y="100000"/>
                                    </p:animScale>
                                    <p:animScale>
                                      <p:cBhvr>
                                        <p:cTn id="17" dur="26">
                                          <p:stCondLst>
                                            <p:cond delay="1642"/>
                                          </p:stCondLst>
                                        </p:cTn>
                                        <p:tgtEl>
                                          <p:spTgt spid="21506"/>
                                        </p:tgtEl>
                                      </p:cBhvr>
                                      <p:to x="100000" y="90000"/>
                                    </p:animScale>
                                    <p:animScale>
                                      <p:cBhvr>
                                        <p:cTn id="18" dur="166" decel="50000">
                                          <p:stCondLst>
                                            <p:cond delay="1668"/>
                                          </p:stCondLst>
                                        </p:cTn>
                                        <p:tgtEl>
                                          <p:spTgt spid="21506"/>
                                        </p:tgtEl>
                                      </p:cBhvr>
                                      <p:to x="100000" y="100000"/>
                                    </p:animScale>
                                    <p:animScale>
                                      <p:cBhvr>
                                        <p:cTn id="19" dur="26">
                                          <p:stCondLst>
                                            <p:cond delay="1808"/>
                                          </p:stCondLst>
                                        </p:cTn>
                                        <p:tgtEl>
                                          <p:spTgt spid="21506"/>
                                        </p:tgtEl>
                                      </p:cBhvr>
                                      <p:to x="100000" y="95000"/>
                                    </p:animScale>
                                    <p:animScale>
                                      <p:cBhvr>
                                        <p:cTn id="20" dur="166" decel="50000">
                                          <p:stCondLst>
                                            <p:cond delay="1834"/>
                                          </p:stCondLst>
                                        </p:cTn>
                                        <p:tgtEl>
                                          <p:spTgt spid="2150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nodeType="clickEffect">
                                  <p:stCondLst>
                                    <p:cond delay="0"/>
                                  </p:stCondLst>
                                  <p:childTnLst>
                                    <p:animEffect transition="out" filter="checkerboard(across)">
                                      <p:cBhvr>
                                        <p:cTn id="24" dur="500"/>
                                        <p:tgtEl>
                                          <p:spTgt spid="21506"/>
                                        </p:tgtEl>
                                      </p:cBhvr>
                                    </p:animEffect>
                                    <p:set>
                                      <p:cBhvr>
                                        <p:cTn id="25" dur="1" fill="hold">
                                          <p:stCondLst>
                                            <p:cond delay="499"/>
                                          </p:stCondLst>
                                        </p:cTn>
                                        <p:tgtEl>
                                          <p:spTgt spid="2150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6" presetClass="entr" presetSubtype="0" fill="hold" grpId="0" nodeType="clickEffect">
                                  <p:stCondLst>
                                    <p:cond delay="0"/>
                                  </p:stCondLst>
                                  <p:iterate type="lt">
                                    <p:tmPct val="10000"/>
                                  </p:iterate>
                                  <p:childTnLst>
                                    <p:set>
                                      <p:cBhvr>
                                        <p:cTn id="29" dur="1" fill="hold">
                                          <p:stCondLst>
                                            <p:cond delay="0"/>
                                          </p:stCondLst>
                                        </p:cTn>
                                        <p:tgtEl>
                                          <p:spTgt spid="5">
                                            <p:txEl>
                                              <p:pRg st="0" end="0"/>
                                            </p:txEl>
                                          </p:spTgt>
                                        </p:tgtEl>
                                        <p:attrNameLst>
                                          <p:attrName>style.visibility</p:attrName>
                                        </p:attrNameLst>
                                      </p:cBhvr>
                                      <p:to>
                                        <p:strVal val="visible"/>
                                      </p:to>
                                    </p:set>
                                    <p:anim by="(-#ppt_w*2)" calcmode="lin" valueType="num">
                                      <p:cBhvr rctx="PPT">
                                        <p:cTn id="30" dur="500" autoRev="1" fill="hold">
                                          <p:stCondLst>
                                            <p:cond delay="0"/>
                                          </p:stCondLst>
                                        </p:cTn>
                                        <p:tgtEl>
                                          <p:spTgt spid="5">
                                            <p:txEl>
                                              <p:pRg st="0" end="0"/>
                                            </p:txEl>
                                          </p:spTgt>
                                        </p:tgtEl>
                                        <p:attrNameLst>
                                          <p:attrName>ppt_w</p:attrName>
                                        </p:attrNameLst>
                                      </p:cBhvr>
                                    </p:anim>
                                    <p:anim by="(#ppt_w*0.50)" calcmode="lin" valueType="num">
                                      <p:cBhvr>
                                        <p:cTn id="31" dur="500" decel="50000" autoRev="1" fill="hold">
                                          <p:stCondLst>
                                            <p:cond delay="0"/>
                                          </p:stCondLst>
                                        </p:cTn>
                                        <p:tgtEl>
                                          <p:spTgt spid="5">
                                            <p:txEl>
                                              <p:pRg st="0" end="0"/>
                                            </p:txEl>
                                          </p:spTgt>
                                        </p:tgtEl>
                                        <p:attrNameLst>
                                          <p:attrName>ppt_x</p:attrName>
                                        </p:attrNameLst>
                                      </p:cBhvr>
                                    </p:anim>
                                    <p:anim from="(-#ppt_h/2)" to="(#ppt_y)" calcmode="lin" valueType="num">
                                      <p:cBhvr>
                                        <p:cTn id="32" dur="1000" fill="hold">
                                          <p:stCondLst>
                                            <p:cond delay="0"/>
                                          </p:stCondLst>
                                        </p:cTn>
                                        <p:tgtEl>
                                          <p:spTgt spid="5">
                                            <p:txEl>
                                              <p:pRg st="0" end="0"/>
                                            </p:txEl>
                                          </p:spTgt>
                                        </p:tgtEl>
                                        <p:attrNameLst>
                                          <p:attrName>ppt_y</p:attrName>
                                        </p:attrNameLst>
                                      </p:cBhvr>
                                    </p:anim>
                                    <p:animRot by="21600000">
                                      <p:cBhvr>
                                        <p:cTn id="33" dur="1000" fill="hold">
                                          <p:stCondLst>
                                            <p:cond delay="0"/>
                                          </p:stCondLst>
                                        </p:cTn>
                                        <p:tgtEl>
                                          <p:spTgt spid="5">
                                            <p:txEl>
                                              <p:pRg st="0" end="0"/>
                                            </p:txEl>
                                          </p:spTgt>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1508"/>
                                        </p:tgtEl>
                                        <p:attrNameLst>
                                          <p:attrName>style.visibility</p:attrName>
                                        </p:attrNameLst>
                                      </p:cBhvr>
                                      <p:to>
                                        <p:strVal val="visible"/>
                                      </p:to>
                                    </p:set>
                                    <p:anim calcmode="lin" valueType="num">
                                      <p:cBhvr additive="base">
                                        <p:cTn id="38" dur="500" fill="hold"/>
                                        <p:tgtEl>
                                          <p:spTgt spid="21508"/>
                                        </p:tgtEl>
                                        <p:attrNameLst>
                                          <p:attrName>ppt_x</p:attrName>
                                        </p:attrNameLst>
                                      </p:cBhvr>
                                      <p:tavLst>
                                        <p:tav tm="0">
                                          <p:val>
                                            <p:strVal val="#ppt_x"/>
                                          </p:val>
                                        </p:tav>
                                        <p:tav tm="100000">
                                          <p:val>
                                            <p:strVal val="#ppt_x"/>
                                          </p:val>
                                        </p:tav>
                                      </p:tavLst>
                                    </p:anim>
                                    <p:anim calcmode="lin" valueType="num">
                                      <p:cBhvr additive="base">
                                        <p:cTn id="39"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grpId="0" nodeType="clickEffect">
                                  <p:stCondLst>
                                    <p:cond delay="0"/>
                                  </p:stCondLst>
                                  <p:childTnLst>
                                    <p:set>
                                      <p:cBhvr>
                                        <p:cTn id="43" dur="1" fill="hold">
                                          <p:stCondLst>
                                            <p:cond delay="0"/>
                                          </p:stCondLst>
                                        </p:cTn>
                                        <p:tgtEl>
                                          <p:spTgt spid="6">
                                            <p:txEl>
                                              <p:pRg st="0" end="0"/>
                                            </p:txEl>
                                          </p:spTgt>
                                        </p:tgtEl>
                                        <p:attrNameLst>
                                          <p:attrName>style.visibility</p:attrName>
                                        </p:attrNameLst>
                                      </p:cBhvr>
                                      <p:to>
                                        <p:strVal val="visible"/>
                                      </p:to>
                                    </p:set>
                                    <p:animEffect transition="in" filter="wipe(down)">
                                      <p:cBhvr>
                                        <p:cTn id="44" dur="580">
                                          <p:stCondLst>
                                            <p:cond delay="0"/>
                                          </p:stCondLst>
                                        </p:cTn>
                                        <p:tgtEl>
                                          <p:spTgt spid="6">
                                            <p:txEl>
                                              <p:pRg st="0" end="0"/>
                                            </p:txEl>
                                          </p:spTgt>
                                        </p:tgtEl>
                                      </p:cBhvr>
                                    </p:animEffect>
                                    <p:anim calcmode="lin" valueType="num">
                                      <p:cBhvr>
                                        <p:cTn id="45"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6">
                                            <p:txEl>
                                              <p:pRg st="0" end="0"/>
                                            </p:txEl>
                                          </p:spTgt>
                                        </p:tgtEl>
                                      </p:cBhvr>
                                      <p:to x="100000" y="60000"/>
                                    </p:animScale>
                                    <p:animScale>
                                      <p:cBhvr>
                                        <p:cTn id="51" dur="166" decel="50000">
                                          <p:stCondLst>
                                            <p:cond delay="676"/>
                                          </p:stCondLst>
                                        </p:cTn>
                                        <p:tgtEl>
                                          <p:spTgt spid="6">
                                            <p:txEl>
                                              <p:pRg st="0" end="0"/>
                                            </p:txEl>
                                          </p:spTgt>
                                        </p:tgtEl>
                                      </p:cBhvr>
                                      <p:to x="100000" y="100000"/>
                                    </p:animScale>
                                    <p:animScale>
                                      <p:cBhvr>
                                        <p:cTn id="52" dur="26">
                                          <p:stCondLst>
                                            <p:cond delay="1312"/>
                                          </p:stCondLst>
                                        </p:cTn>
                                        <p:tgtEl>
                                          <p:spTgt spid="6">
                                            <p:txEl>
                                              <p:pRg st="0" end="0"/>
                                            </p:txEl>
                                          </p:spTgt>
                                        </p:tgtEl>
                                      </p:cBhvr>
                                      <p:to x="100000" y="80000"/>
                                    </p:animScale>
                                    <p:animScale>
                                      <p:cBhvr>
                                        <p:cTn id="53" dur="166" decel="50000">
                                          <p:stCondLst>
                                            <p:cond delay="1338"/>
                                          </p:stCondLst>
                                        </p:cTn>
                                        <p:tgtEl>
                                          <p:spTgt spid="6">
                                            <p:txEl>
                                              <p:pRg st="0" end="0"/>
                                            </p:txEl>
                                          </p:spTgt>
                                        </p:tgtEl>
                                      </p:cBhvr>
                                      <p:to x="100000" y="100000"/>
                                    </p:animScale>
                                    <p:animScale>
                                      <p:cBhvr>
                                        <p:cTn id="54" dur="26">
                                          <p:stCondLst>
                                            <p:cond delay="1642"/>
                                          </p:stCondLst>
                                        </p:cTn>
                                        <p:tgtEl>
                                          <p:spTgt spid="6">
                                            <p:txEl>
                                              <p:pRg st="0" end="0"/>
                                            </p:txEl>
                                          </p:spTgt>
                                        </p:tgtEl>
                                      </p:cBhvr>
                                      <p:to x="100000" y="90000"/>
                                    </p:animScale>
                                    <p:animScale>
                                      <p:cBhvr>
                                        <p:cTn id="55" dur="166" decel="50000">
                                          <p:stCondLst>
                                            <p:cond delay="1668"/>
                                          </p:stCondLst>
                                        </p:cTn>
                                        <p:tgtEl>
                                          <p:spTgt spid="6">
                                            <p:txEl>
                                              <p:pRg st="0" end="0"/>
                                            </p:txEl>
                                          </p:spTgt>
                                        </p:tgtEl>
                                      </p:cBhvr>
                                      <p:to x="100000" y="100000"/>
                                    </p:animScale>
                                    <p:animScale>
                                      <p:cBhvr>
                                        <p:cTn id="56" dur="26">
                                          <p:stCondLst>
                                            <p:cond delay="1808"/>
                                          </p:stCondLst>
                                        </p:cTn>
                                        <p:tgtEl>
                                          <p:spTgt spid="6">
                                            <p:txEl>
                                              <p:pRg st="0" end="0"/>
                                            </p:txEl>
                                          </p:spTgt>
                                        </p:tgtEl>
                                      </p:cBhvr>
                                      <p:to x="100000" y="95000"/>
                                    </p:animScale>
                                    <p:animScale>
                                      <p:cBhvr>
                                        <p:cTn id="57" dur="166" decel="50000">
                                          <p:stCondLst>
                                            <p:cond delay="1834"/>
                                          </p:stCondLst>
                                        </p:cTn>
                                        <p:tgtEl>
                                          <p:spTgt spid="6">
                                            <p:txEl>
                                              <p:pRg st="0" end="0"/>
                                            </p:txEl>
                                          </p:spTgt>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nodeType="clickEffect">
                                  <p:stCondLst>
                                    <p:cond delay="0"/>
                                  </p:stCondLst>
                                  <p:iterate type="lt">
                                    <p:tmPct val="5000"/>
                                  </p:iterate>
                                  <p:childTnLst>
                                    <p:set>
                                      <p:cBhvr>
                                        <p:cTn id="61" dur="1" fill="hold">
                                          <p:stCondLst>
                                            <p:cond delay="0"/>
                                          </p:stCondLst>
                                        </p:cTn>
                                        <p:tgtEl>
                                          <p:spTgt spid="21510"/>
                                        </p:tgtEl>
                                        <p:attrNameLst>
                                          <p:attrName>style.visibility</p:attrName>
                                        </p:attrNameLst>
                                      </p:cBhvr>
                                      <p:to>
                                        <p:strVal val="visible"/>
                                      </p:to>
                                    </p:set>
                                    <p:anim calcmode="lin" valueType="num">
                                      <p:cBhvr>
                                        <p:cTn id="62" dur="1000" fill="hold"/>
                                        <p:tgtEl>
                                          <p:spTgt spid="21510"/>
                                        </p:tgtEl>
                                        <p:attrNameLst>
                                          <p:attrName>ppt_w</p:attrName>
                                        </p:attrNameLst>
                                      </p:cBhvr>
                                      <p:tavLst>
                                        <p:tav tm="0">
                                          <p:val>
                                            <p:fltVal val="0"/>
                                          </p:val>
                                        </p:tav>
                                        <p:tav tm="100000">
                                          <p:val>
                                            <p:strVal val="#ppt_w"/>
                                          </p:val>
                                        </p:tav>
                                      </p:tavLst>
                                    </p:anim>
                                    <p:anim calcmode="lin" valueType="num">
                                      <p:cBhvr>
                                        <p:cTn id="63" dur="1000" fill="hold"/>
                                        <p:tgtEl>
                                          <p:spTgt spid="21510"/>
                                        </p:tgtEl>
                                        <p:attrNameLst>
                                          <p:attrName>ppt_h</p:attrName>
                                        </p:attrNameLst>
                                      </p:cBhvr>
                                      <p:tavLst>
                                        <p:tav tm="0">
                                          <p:val>
                                            <p:fltVal val="0"/>
                                          </p:val>
                                        </p:tav>
                                        <p:tav tm="100000">
                                          <p:val>
                                            <p:strVal val="#ppt_h"/>
                                          </p:val>
                                        </p:tav>
                                      </p:tavLst>
                                    </p:anim>
                                    <p:anim calcmode="lin" valueType="num">
                                      <p:cBhvr>
                                        <p:cTn id="64" dur="1000" fill="hold"/>
                                        <p:tgtEl>
                                          <p:spTgt spid="21510"/>
                                        </p:tgtEl>
                                        <p:attrNameLst>
                                          <p:attrName>style.rotation</p:attrName>
                                        </p:attrNameLst>
                                      </p:cBhvr>
                                      <p:tavLst>
                                        <p:tav tm="0">
                                          <p:val>
                                            <p:fltVal val="90"/>
                                          </p:val>
                                        </p:tav>
                                        <p:tav tm="100000">
                                          <p:val>
                                            <p:fltVal val="0"/>
                                          </p:val>
                                        </p:tav>
                                      </p:tavLst>
                                    </p:anim>
                                    <p:animEffect transition="in" filter="fade">
                                      <p:cBhvr>
                                        <p:cTn id="65" dur="10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TotalTime>
  <Words>691</Words>
  <PresentationFormat>全屏显示(4:3)</PresentationFormat>
  <Paragraphs>21</Paragraphs>
  <Slides>10</Slides>
  <Notes>0</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Office 主题</vt:lpstr>
      <vt:lpstr>BALI之行</vt:lpstr>
      <vt:lpstr>巴厘岛在哪</vt:lpstr>
      <vt:lpstr>幻灯片 3</vt:lpstr>
      <vt:lpstr>有趣的潜水</vt:lpstr>
      <vt:lpstr>我看到了什么</vt:lpstr>
      <vt:lpstr>蓝梦岛</vt:lpstr>
      <vt:lpstr>幻灯片 7</vt:lpstr>
      <vt:lpstr>海神庙</vt:lpstr>
      <vt:lpstr>巴厘岛文化风俗</vt:lpstr>
      <vt:lpstr>幻灯片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BALI之行</dc:title>
  <dc:creator>Administrator</dc:creator>
  <cp:lastModifiedBy>lenovo</cp:lastModifiedBy>
  <cp:revision>9</cp:revision>
  <dcterms:created xsi:type="dcterms:W3CDTF">2017-07-13T11:37:53Z</dcterms:created>
  <dcterms:modified xsi:type="dcterms:W3CDTF">2017-08-25T13:05:27Z</dcterms:modified>
</cp:coreProperties>
</file>